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64" r:id="rId20"/>
    <p:sldId id="363" r:id="rId21"/>
    <p:sldId id="271" r:id="rId22"/>
    <p:sldId id="358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1" r:id="rId31"/>
    <p:sldId id="359" r:id="rId32"/>
    <p:sldId id="360" r:id="rId33"/>
    <p:sldId id="286" r:id="rId34"/>
    <p:sldId id="287" r:id="rId35"/>
    <p:sldId id="288" r:id="rId36"/>
    <p:sldId id="289" r:id="rId37"/>
    <p:sldId id="291" r:id="rId38"/>
    <p:sldId id="35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62" r:id="rId55"/>
    <p:sldId id="284" r:id="rId56"/>
    <p:sldId id="283" r:id="rId57"/>
    <p:sldId id="282" r:id="rId58"/>
    <p:sldId id="285" r:id="rId59"/>
    <p:sldId id="309" r:id="rId60"/>
    <p:sldId id="310" r:id="rId61"/>
    <p:sldId id="312" r:id="rId62"/>
    <p:sldId id="311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1" r:id="rId78"/>
    <p:sldId id="332" r:id="rId79"/>
    <p:sldId id="333" r:id="rId80"/>
    <p:sldId id="353" r:id="rId81"/>
    <p:sldId id="335" r:id="rId82"/>
    <p:sldId id="336" r:id="rId83"/>
    <p:sldId id="337" r:id="rId84"/>
    <p:sldId id="338" r:id="rId85"/>
    <p:sldId id="339" r:id="rId86"/>
    <p:sldId id="354" r:id="rId87"/>
    <p:sldId id="341" r:id="rId88"/>
    <p:sldId id="342" r:id="rId89"/>
    <p:sldId id="357" r:id="rId90"/>
    <p:sldId id="356" r:id="rId91"/>
    <p:sldId id="345" r:id="rId92"/>
    <p:sldId id="346" r:id="rId93"/>
    <p:sldId id="348" r:id="rId94"/>
    <p:sldId id="355" r:id="rId9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2" autoAdjust="0"/>
    <p:restoredTop sz="94660"/>
  </p:normalViewPr>
  <p:slideViewPr>
    <p:cSldViewPr snapToGrid="0">
      <p:cViewPr varScale="1">
        <p:scale>
          <a:sx n="85" d="100"/>
          <a:sy n="85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644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726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="0" i="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oppins Medium" pitchFamily="2" charset="77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="0" i="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oppins Medium" pitchFamily="2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8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477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="0" i="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oppins Medium" pitchFamily="2" charset="77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="0" i="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oppins Medium" pitchFamily="2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540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082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449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251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352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095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28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360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069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946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69A2-FC44-436D-9041-2EEF16E53F05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A61-BFA5-4C9D-98E7-2F9BA7A4192E}" type="datetimeFigureOut">
              <a:rPr lang="en-IN" smtClean="0"/>
              <a:t>08-06-2022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807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Poppins Medium" pitchFamily="2" charset="77"/>
              </a:defRPr>
            </a:lvl1pPr>
          </a:lstStyle>
          <a:p>
            <a:fld id="{4AA71A61-BFA5-4C9D-98E7-2F9BA7A4192E}" type="datetimeFigureOut">
              <a:rPr lang="en-IN" smtClean="0"/>
              <a:pPr/>
              <a:t>08-06-2022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Poppins Medium" pitchFamily="2" charset="77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Poppins Medium" pitchFamily="2" charset="77"/>
              </a:defRPr>
            </a:lvl1pPr>
          </a:lstStyle>
          <a:p>
            <a:fld id="{EDF269A2-FC44-436D-9041-2EEF16E53F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144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accent1"/>
          </a:solidFill>
          <a:latin typeface="Poppins Medium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Poppins Medium" pitchFamily="2" charset="77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mailto:amit.h@hcstechno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8882B3-4099-428F-A1AF-F19F8EF7B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209" y="2630594"/>
            <a:ext cx="9439373" cy="109689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IN" sz="9600" b="1" i="0" dirty="0">
                <a:solidFill>
                  <a:schemeClr val="accent3"/>
                </a:solidFill>
                <a:effectLst/>
                <a:latin typeface="Poppins Medium" pitchFamily="2" charset="77"/>
                <a:cs typeface="Poppins Medium" pitchFamily="2" charset="77"/>
              </a:rPr>
              <a:t>Asset Management System</a:t>
            </a:r>
            <a:endParaRPr lang="en-IN" sz="9600" b="0" i="0" dirty="0">
              <a:solidFill>
                <a:schemeClr val="accent3"/>
              </a:solidFill>
              <a:effectLst/>
              <a:latin typeface="Poppins Medium" pitchFamily="2" charset="77"/>
              <a:cs typeface="Poppins Medium" pitchFamily="2" charset="77"/>
            </a:endParaRPr>
          </a:p>
          <a:p>
            <a:endParaRPr lang="en-IN" dirty="0"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5CFA4-0B5B-3841-AE5C-0C6C66DA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89" y="453957"/>
            <a:ext cx="1819613" cy="102691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BD788B9-5CEE-B145-8C7F-FA12215BF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737086"/>
            <a:ext cx="4250988" cy="82541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rPr>
              <a:t>E-Manual</a:t>
            </a:r>
            <a:r>
              <a:rPr lang="en-US" dirty="0">
                <a:latin typeface="Poppins Medium" pitchFamily="2" charset="77"/>
                <a:cs typeface="Poppins Medium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529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B4A-63BB-431C-A70C-AF6CC135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80" y="188258"/>
            <a:ext cx="8596668" cy="824753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Geographic Master (Building)?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5B3-5FF5-4195-8B25-FD27E827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99" y="896566"/>
            <a:ext cx="8364071" cy="3263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Following are the steps :-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Geographical Master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Create Building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Select Location Name from dropdown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Select Sub-Location Name from dropdown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Enter the Building Name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Save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Note:- You can Update or Delete Building Name by clicking on building name.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8E0B1-4C49-4C38-932F-6E701DE8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99" y="3657600"/>
            <a:ext cx="8727612" cy="27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2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B4A-63BB-431C-A70C-AF6CC135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716" y="17892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Geographic Master (Floor)?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5B3-5FF5-4195-8B25-FD27E827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30" y="839322"/>
            <a:ext cx="8596668" cy="3307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Following are the steps :-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Geographical Master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Create Floor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Select Location Name from dropdown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Select Sub-Location Name from dropdown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Select Building Name from dropdown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Enter the Floor name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Save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Note:- You can Update or Delete Floor Name by clicking on Floor name.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58788C-DF55-4AA4-B74A-236BA1F8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0" y="3985839"/>
            <a:ext cx="8727539" cy="247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B4A-63BB-431C-A70C-AF6CC135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19" y="274320"/>
            <a:ext cx="8596668" cy="846364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categories Master (</a:t>
            </a:r>
            <a:r>
              <a:rPr lang="en-IN" sz="2000" dirty="0">
                <a:solidFill>
                  <a:schemeClr val="accent2"/>
                </a:solidFill>
                <a:effectLst/>
              </a:rPr>
              <a:t>Create categories)?</a:t>
            </a:r>
            <a:br>
              <a:rPr lang="en-IN" sz="2000" dirty="0">
                <a:solidFill>
                  <a:schemeClr val="accent2"/>
                </a:solidFill>
                <a:effectLst/>
              </a:rPr>
            </a:br>
            <a:endParaRPr lang="en-IN" sz="2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5B3-5FF5-4195-8B25-FD27E827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77" y="112068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Following are the steps :-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Categories 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Create Categories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Enter the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Category</a:t>
            </a:r>
            <a:r>
              <a:rPr lang="en-IN" sz="1200" dirty="0">
                <a:solidFill>
                  <a:schemeClr val="accent2"/>
                </a:solidFill>
              </a:rPr>
              <a:t> name and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Category </a:t>
            </a:r>
            <a:r>
              <a:rPr lang="en-IN" sz="1200" dirty="0">
                <a:solidFill>
                  <a:schemeClr val="accent2"/>
                </a:solidFill>
              </a:rPr>
              <a:t>Code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Save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Note:- You can Update or Delete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Category </a:t>
            </a:r>
            <a:r>
              <a:rPr lang="en-IN" sz="1200" dirty="0">
                <a:solidFill>
                  <a:schemeClr val="accent2"/>
                </a:solidFill>
              </a:rPr>
              <a:t>Name and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Category</a:t>
            </a:r>
            <a:r>
              <a:rPr lang="en-IN" sz="1200" dirty="0">
                <a:solidFill>
                  <a:schemeClr val="accent2"/>
                </a:solidFill>
              </a:rPr>
              <a:t> Code by clicking on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Category</a:t>
            </a:r>
            <a:r>
              <a:rPr lang="en-IN" sz="1200" dirty="0">
                <a:solidFill>
                  <a:schemeClr val="accent2"/>
                </a:solidFill>
              </a:rPr>
              <a:t> Name</a:t>
            </a:r>
            <a:r>
              <a:rPr lang="en-IN" sz="12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158C78-F969-4D4F-B48D-04AC7545F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7" y="3312460"/>
            <a:ext cx="8645141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B4A-63BB-431C-A70C-AF6CC135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849" y="298704"/>
            <a:ext cx="8596668" cy="806824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categories Master (Sub-</a:t>
            </a:r>
            <a:r>
              <a:rPr lang="en-IN" sz="2000" dirty="0">
                <a:solidFill>
                  <a:schemeClr val="accent2"/>
                </a:solidFill>
                <a:effectLst/>
              </a:rPr>
              <a:t> categories</a:t>
            </a:r>
            <a:r>
              <a:rPr lang="en-IN" sz="2000" dirty="0">
                <a:solidFill>
                  <a:schemeClr val="accent2"/>
                </a:solidFill>
              </a:rPr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5B3-5FF5-4195-8B25-FD27E827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211" y="105460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Following are the steps :-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categories Master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Sub - categories 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Select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 Category </a:t>
            </a:r>
            <a:r>
              <a:rPr lang="en-IN" sz="1200" dirty="0">
                <a:solidFill>
                  <a:schemeClr val="accent2"/>
                </a:solidFill>
              </a:rPr>
              <a:t>Name from dropdown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Enter the Sub-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 Category</a:t>
            </a:r>
            <a:r>
              <a:rPr lang="en-IN" sz="1200" dirty="0">
                <a:solidFill>
                  <a:schemeClr val="accent2"/>
                </a:solidFill>
              </a:rPr>
              <a:t> name.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Save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Note:- You can Update or Delete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Category</a:t>
            </a:r>
            <a:r>
              <a:rPr lang="en-IN" sz="1200" dirty="0">
                <a:solidFill>
                  <a:schemeClr val="accent2"/>
                </a:solidFill>
              </a:rPr>
              <a:t> Name and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Category</a:t>
            </a:r>
            <a:r>
              <a:rPr lang="en-IN" sz="1200" dirty="0">
                <a:solidFill>
                  <a:schemeClr val="accent2"/>
                </a:solidFill>
              </a:rPr>
              <a:t> Code by clicking on Sub-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 Category</a:t>
            </a:r>
            <a:r>
              <a:rPr lang="en-IN" sz="1200" dirty="0">
                <a:solidFill>
                  <a:schemeClr val="accent2"/>
                </a:solidFill>
              </a:rPr>
              <a:t> Name.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1CB2F-F570-46C2-89FA-1DEE8B97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75" y="3533840"/>
            <a:ext cx="9209414" cy="280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B4A-63BB-431C-A70C-AF6CC135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3" y="196619"/>
            <a:ext cx="8596668" cy="977153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categories Master (Asset / </a:t>
            </a:r>
            <a:r>
              <a:rPr lang="en-IN" sz="2000" dirty="0">
                <a:solidFill>
                  <a:schemeClr val="accent2"/>
                </a:solidFill>
                <a:cs typeface="Poppins Medium" pitchFamily="2" charset="77"/>
              </a:rPr>
              <a:t>Model</a:t>
            </a:r>
            <a:r>
              <a:rPr lang="en-IN" sz="2000" dirty="0">
                <a:solidFill>
                  <a:schemeClr val="accent2"/>
                </a:solidFill>
              </a:rPr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5B3-5FF5-4195-8B25-FD27E827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10" y="890493"/>
            <a:ext cx="9565341" cy="3331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Following are the steps :-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Click on Categories Master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Asset Type (IT/NON-IT/SOFTWARE/ACCESSORIES)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Category (map it with Asset type)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Sub-Category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Enter your Model Name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Enter the Manufacturer 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Enter Asset Description or Configuration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Click on Save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Note:- You can Update or Delete Category Name by clicking on </a:t>
            </a:r>
            <a:r>
              <a:rPr lang="en-IN" sz="1200" b="0" i="0" dirty="0">
                <a:solidFill>
                  <a:schemeClr val="accent2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Asset</a:t>
            </a:r>
            <a:r>
              <a:rPr lang="en-IN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name</a:t>
            </a:r>
            <a:r>
              <a:rPr lang="en-IN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AD4DE1-F30E-450C-AEEF-FA4A00ED1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56" y="4222375"/>
            <a:ext cx="9049295" cy="22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3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7001-D623-4741-8DBA-4AE28120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13" y="353217"/>
            <a:ext cx="8596668" cy="544786"/>
          </a:xfrm>
        </p:spPr>
        <p:txBody>
          <a:bodyPr>
            <a:no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  <a:effectLst/>
              </a:rPr>
              <a:t>How to create Department?</a:t>
            </a:r>
            <a:br>
              <a:rPr lang="en-IN" sz="2000" dirty="0">
                <a:solidFill>
                  <a:schemeClr val="accent2"/>
                </a:solidFill>
                <a:effectLst/>
              </a:rPr>
            </a:br>
            <a:endParaRPr lang="en-IN" sz="2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2B673-C1A4-491C-871F-C55F76526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961099"/>
            <a:ext cx="8596668" cy="1755208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Department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Put your Department Name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save.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D99B9-5416-4710-B7E3-E9AE9D42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779403"/>
            <a:ext cx="8749068" cy="34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1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38B7-3BB7-733D-DBD0-B1AFE66A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686" y="175924"/>
            <a:ext cx="8596668" cy="528918"/>
          </a:xfrm>
        </p:spPr>
        <p:txBody>
          <a:bodyPr>
            <a:no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  <a:effectLst/>
              </a:rPr>
              <a:t>How to create Assignment group?</a:t>
            </a:r>
            <a:br>
              <a:rPr lang="en-IN" sz="2000" dirty="0">
                <a:solidFill>
                  <a:schemeClr val="accent2"/>
                </a:solidFill>
                <a:effectLst/>
              </a:rPr>
            </a:br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49C32-9A55-AA01-4186-9D7864E4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487" y="1012120"/>
            <a:ext cx="8596668" cy="20807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Assignment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Put your Group Name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Put your Group Code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save.</a:t>
            </a:r>
          </a:p>
          <a:p>
            <a:endParaRPr lang="en-IN" sz="12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87A7E-A126-7DCC-9E83-14EEAFF36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23" y="3174810"/>
            <a:ext cx="8402689" cy="35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6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D1E4-F8DA-AA28-0EB1-3D98AE08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48" y="376423"/>
            <a:ext cx="5347205" cy="717271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chemeClr val="accent2"/>
                </a:solidFill>
                <a:effectLst/>
              </a:rPr>
              <a:t>How to create Assignment group?</a:t>
            </a:r>
            <a:br>
              <a:rPr lang="en-IN" sz="2000" dirty="0">
                <a:solidFill>
                  <a:schemeClr val="accent2"/>
                </a:solidFill>
                <a:effectLst/>
              </a:rPr>
            </a:br>
            <a:endParaRPr lang="en-IN" sz="2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4295-7F52-B610-A221-F083D7DD5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005" y="1344234"/>
            <a:ext cx="8596668" cy="1040377"/>
          </a:xfrm>
        </p:spPr>
        <p:txBody>
          <a:bodyPr>
            <a:normAutofit/>
          </a:bodyPr>
          <a:lstStyle/>
          <a:p>
            <a:r>
              <a:rPr lang="en-IN" sz="1400" dirty="0">
                <a:solidFill>
                  <a:schemeClr val="accent2"/>
                </a:solidFill>
              </a:rPr>
              <a:t>You can Edit Group</a:t>
            </a:r>
          </a:p>
          <a:p>
            <a:r>
              <a:rPr lang="en-IN" sz="1400" dirty="0">
                <a:solidFill>
                  <a:schemeClr val="accent2"/>
                </a:solidFill>
              </a:rPr>
              <a:t>By taking the Group Name</a:t>
            </a:r>
          </a:p>
          <a:p>
            <a:r>
              <a:rPr lang="en-IN" sz="1400" dirty="0">
                <a:solidFill>
                  <a:schemeClr val="accent2"/>
                </a:solidFill>
              </a:rPr>
              <a:t>You can change Name of the Employee and check on it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B5E36-33B1-EBF2-6F6D-19A1A689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59" y="3053001"/>
            <a:ext cx="7270377" cy="33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B504-808F-4EE3-BEA0-667F4DBF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18" y="376518"/>
            <a:ext cx="8596668" cy="708212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Cost Centre?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4B05-B19B-494D-AB9D-093D78D2B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1" y="1320800"/>
            <a:ext cx="8596668" cy="13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Following are the steps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Select Cost Centre/Project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Put your details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save.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85D42-9E9F-4BD4-A2AC-A7B294074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1" y="3128337"/>
            <a:ext cx="8686799" cy="32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80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74C0-CDA4-D6BF-5CD0-20521847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452" y="91347"/>
            <a:ext cx="8596668" cy="726141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chemeClr val="accent2"/>
                </a:solidFill>
              </a:rPr>
              <a:t>How to create Administration (User type </a:t>
            </a:r>
            <a:r>
              <a:rPr lang="en-IN" sz="2000" dirty="0">
                <a:solidFill>
                  <a:schemeClr val="accent2"/>
                </a:solidFill>
                <a:effectLst/>
              </a:rPr>
              <a:t>Master</a:t>
            </a:r>
            <a:r>
              <a:rPr lang="en-IN" sz="2000" dirty="0">
                <a:solidFill>
                  <a:schemeClr val="accent2"/>
                </a:solidFill>
              </a:rPr>
              <a:t>)?</a:t>
            </a:r>
            <a:endParaRPr lang="en-IN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BEE7B-714A-8333-2834-BED91FFB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51" y="817488"/>
            <a:ext cx="8596668" cy="1943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Following are the steps :-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Administration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 User type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Master</a:t>
            </a:r>
            <a:endParaRPr lang="en-IN" sz="1200" dirty="0">
              <a:solidFill>
                <a:schemeClr val="accent2"/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Enter the User type name 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Save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Note: And you can Modify or change.</a:t>
            </a:r>
          </a:p>
          <a:p>
            <a:endParaRPr lang="en-IN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01348-7CBF-1085-00DB-FD36A1323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0" y="3133164"/>
            <a:ext cx="8596669" cy="27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1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3AE-9876-4E95-A2F7-99110039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4" y="345408"/>
            <a:ext cx="2583198" cy="7175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IN" sz="2000" b="1" u="sng" dirty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rPr>
              <a:t>How to login </a:t>
            </a:r>
            <a:r>
              <a:rPr lang="en-IN" sz="2000" b="1" u="sng" dirty="0">
                <a:solidFill>
                  <a:schemeClr val="accent3"/>
                </a:solidFill>
                <a:latin typeface="Poppins Medium" pitchFamily="2" charset="77"/>
                <a:cs typeface="Poppins Medium" pitchFamily="2" charset="77"/>
              </a:rPr>
              <a:t>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0618F-91A7-4CC2-BB30-3C8C0169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21" y="2483641"/>
            <a:ext cx="6357900" cy="3985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3AAD62-392D-EB4F-8BE0-99011915F39F}"/>
              </a:ext>
            </a:extLst>
          </p:cNvPr>
          <p:cNvSpPr txBox="1"/>
          <p:nvPr/>
        </p:nvSpPr>
        <p:spPr>
          <a:xfrm>
            <a:off x="967321" y="1571316"/>
            <a:ext cx="7456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accent2"/>
                </a:solidFill>
                <a:latin typeface="Poppins Medium" pitchFamily="2" charset="77"/>
              </a:rPr>
              <a:t>Enter Your User Name and password </a:t>
            </a:r>
          </a:p>
          <a:p>
            <a:endParaRPr lang="en-US" dirty="0">
              <a:latin typeface="Poppins Medium" pitchFamily="2" charset="77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798D17-398A-B79F-1AF9-8496EBE2FCF8}"/>
              </a:ext>
            </a:extLst>
          </p:cNvPr>
          <p:cNvCxnSpPr>
            <a:cxnSpLocks/>
          </p:cNvCxnSpPr>
          <p:nvPr/>
        </p:nvCxnSpPr>
        <p:spPr>
          <a:xfrm flipH="1">
            <a:off x="3336754" y="2073166"/>
            <a:ext cx="399674" cy="1954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9E5AB3-66D2-AAE0-73EA-269D818978AE}"/>
              </a:ext>
            </a:extLst>
          </p:cNvPr>
          <p:cNvCxnSpPr/>
          <p:nvPr/>
        </p:nvCxnSpPr>
        <p:spPr>
          <a:xfrm flipH="1">
            <a:off x="3536591" y="2136228"/>
            <a:ext cx="2777499" cy="2262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20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B4A-63BB-431C-A70C-AF6CC135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149" y="361911"/>
            <a:ext cx="8596668" cy="758773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Administration (</a:t>
            </a:r>
            <a:r>
              <a:rPr lang="en-IN" sz="2000" dirty="0">
                <a:solidFill>
                  <a:schemeClr val="accent2"/>
                </a:solidFill>
                <a:effectLst/>
              </a:rPr>
              <a:t>Designation Master</a:t>
            </a:r>
            <a:r>
              <a:rPr lang="en-IN" sz="2000" dirty="0">
                <a:solidFill>
                  <a:schemeClr val="accent2"/>
                </a:solidFill>
              </a:rPr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5B3-5FF5-4195-8B25-FD27E827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38" y="112068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Following are the steps :-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Administration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Designation Master</a:t>
            </a:r>
            <a:endParaRPr lang="en-IN" sz="1200" dirty="0">
              <a:solidFill>
                <a:schemeClr val="accent2"/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Enter the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Designation </a:t>
            </a:r>
            <a:r>
              <a:rPr lang="en-IN" sz="1200" dirty="0">
                <a:solidFill>
                  <a:schemeClr val="accent2"/>
                </a:solidFill>
              </a:rPr>
              <a:t>name 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Save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Note:- You can Update or Delete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Designation </a:t>
            </a:r>
            <a:r>
              <a:rPr lang="en-IN" sz="1200" dirty="0">
                <a:solidFill>
                  <a:schemeClr val="accent2"/>
                </a:solidFill>
              </a:rPr>
              <a:t>Name by  clicking on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Designation </a:t>
            </a:r>
            <a:r>
              <a:rPr lang="en-IN" sz="1200" dirty="0">
                <a:solidFill>
                  <a:schemeClr val="accent2"/>
                </a:solidFill>
              </a:rPr>
              <a:t> Name.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E68E1-1318-41A6-90B2-0519BF214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87" y="3429000"/>
            <a:ext cx="8355570" cy="26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2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B4A-63BB-431C-A70C-AF6CC135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115" y="178496"/>
            <a:ext cx="8596668" cy="860612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Administration (Employee Master)?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5B3-5FF5-4195-8B25-FD27E827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40" y="1039108"/>
            <a:ext cx="8596668" cy="2272081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Following are the steps :-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Administration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 </a:t>
            </a:r>
            <a:endParaRPr lang="en-IN" sz="1200" dirty="0">
              <a:solidFill>
                <a:schemeClr val="accent2"/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Employee Master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Select Employee Name,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 Employee Code, Official Mail ID, Contact No.</a:t>
            </a:r>
            <a:endParaRPr lang="en-IN" sz="1200" dirty="0">
              <a:solidFill>
                <a:schemeClr val="accent2"/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Save.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Note:- You can Update or Delete Employee Name </a:t>
            </a:r>
            <a:r>
              <a:rPr lang="en-IN" sz="1200" dirty="0">
                <a:solidFill>
                  <a:schemeClr val="accent2"/>
                </a:solidFill>
                <a:effectLst/>
              </a:rPr>
              <a:t>Employee Code, Official Mail ID, Contact No</a:t>
            </a:r>
            <a:r>
              <a:rPr lang="en-IN" sz="1200" dirty="0">
                <a:solidFill>
                  <a:srgbClr val="212529"/>
                </a:solidFill>
                <a:effectLst/>
              </a:rPr>
              <a:t>.</a:t>
            </a:r>
            <a:endParaRPr lang="en-IN" sz="1200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7CB89-44D7-48BD-8209-C293089B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1" y="3684494"/>
            <a:ext cx="8692500" cy="259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7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C030-5722-4024-A630-E587FF4A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448" y="166318"/>
            <a:ext cx="8596668" cy="744071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Administration</a:t>
            </a:r>
            <a:r>
              <a:rPr lang="en-IN" sz="2000" dirty="0">
                <a:solidFill>
                  <a:schemeClr val="accent2"/>
                </a:solidFill>
                <a:effectLst/>
              </a:rPr>
              <a:t> </a:t>
            </a:r>
            <a:r>
              <a:rPr lang="en-IN" sz="2000" dirty="0">
                <a:solidFill>
                  <a:schemeClr val="accent2"/>
                </a:solidFill>
              </a:rPr>
              <a:t>(</a:t>
            </a:r>
            <a:r>
              <a:rPr lang="en-IN" sz="2000" dirty="0">
                <a:solidFill>
                  <a:schemeClr val="accent2"/>
                </a:solidFill>
                <a:effectLst/>
              </a:rPr>
              <a:t>User Permission)? </a:t>
            </a:r>
            <a:br>
              <a:rPr lang="en-IN" sz="2000" dirty="0">
                <a:solidFill>
                  <a:srgbClr val="212529"/>
                </a:solidFill>
                <a:effectLst/>
              </a:rPr>
            </a:br>
            <a:endParaRPr lang="en-IN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765A-5F3D-45E2-BCC6-9AB557A2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91" y="910389"/>
            <a:ext cx="8596668" cy="14313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user Type &amp; Select your user.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any modules you can get the list.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And you can select sub modules put in the right we don’t need you can put in the lift.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save</a:t>
            </a:r>
            <a:r>
              <a:rPr lang="en-IN" sz="1200" dirty="0"/>
              <a:t>.</a:t>
            </a:r>
            <a:r>
              <a:rPr lang="en-IN" dirty="0"/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F06F0-3BAE-12FE-6592-17809B6F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6729"/>
            <a:ext cx="6232697" cy="2918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6DA205-042F-BFA4-827C-64C87E24D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891" y="2332612"/>
            <a:ext cx="5874109" cy="2935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FF312E-BED2-479D-5C6B-BD31CDA5C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9" y="5268519"/>
            <a:ext cx="8750551" cy="15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56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7251F-EF60-4C1F-B170-DDF035B8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99" y="242047"/>
            <a:ext cx="8596668" cy="725424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Administration</a:t>
            </a:r>
            <a:r>
              <a:rPr lang="en-IN" sz="2000" dirty="0">
                <a:solidFill>
                  <a:schemeClr val="accent2"/>
                </a:solidFill>
                <a:effectLst/>
              </a:rPr>
              <a:t> </a:t>
            </a:r>
            <a:r>
              <a:rPr lang="en-IN" sz="2000" dirty="0">
                <a:solidFill>
                  <a:schemeClr val="accent2"/>
                </a:solidFill>
              </a:rPr>
              <a:t>(Login Provision</a:t>
            </a:r>
            <a:r>
              <a:rPr lang="en-IN" sz="2000" dirty="0">
                <a:solidFill>
                  <a:schemeClr val="accent2"/>
                </a:solidFill>
                <a:effectLst/>
              </a:rPr>
              <a:t>)?</a:t>
            </a:r>
            <a:endParaRPr lang="en-IN" sz="2000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E33D5F-007B-4AD6-B1EA-7CF7AFAD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896410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Enter all the information.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user Type.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Give the user Permissions details (Enabled Or Disabled).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save.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686346F-7D04-4B3A-9DDB-C05EF3BD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30" y="2435991"/>
            <a:ext cx="8809437" cy="31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34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634E-FC4D-4A13-BE96-58F31785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" y="185211"/>
            <a:ext cx="8596668" cy="690282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Administration</a:t>
            </a:r>
            <a:r>
              <a:rPr lang="en-IN" sz="2000" dirty="0">
                <a:solidFill>
                  <a:schemeClr val="accent2"/>
                </a:solidFill>
                <a:effectLst/>
              </a:rPr>
              <a:t> </a:t>
            </a:r>
            <a:r>
              <a:rPr lang="en-IN" sz="2000" dirty="0">
                <a:solidFill>
                  <a:schemeClr val="accent2"/>
                </a:solidFill>
              </a:rPr>
              <a:t>(Financial Year</a:t>
            </a:r>
            <a:r>
              <a:rPr lang="en-IN" sz="2000" dirty="0">
                <a:solidFill>
                  <a:schemeClr val="accent2"/>
                </a:solidFill>
                <a:effectLst/>
              </a:rPr>
              <a:t>)?</a:t>
            </a:r>
            <a:endParaRPr lang="en-IN" sz="2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B42AC-3559-4D10-850C-27697FD1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89" y="1080718"/>
            <a:ext cx="8596668" cy="13576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Administration.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Financial Year.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Select a Start Date from Calendar.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Save.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95F2F-E3FD-401F-9391-07E0A04C6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" y="2775830"/>
            <a:ext cx="8749193" cy="312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73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6206-9448-44A0-930B-88386B46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66" y="0"/>
            <a:ext cx="8596668" cy="715036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How to create Vendor Master?</a:t>
            </a:r>
            <a:endParaRPr lang="en-IN" sz="20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845C59-D9EB-4194-BC8F-CFF1634C8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74" y="827031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We all collect details </a:t>
            </a:r>
            <a:r>
              <a:rPr lang="en-US" sz="1200" dirty="0">
                <a:solidFill>
                  <a:schemeClr val="accent2"/>
                </a:solidFill>
              </a:rPr>
              <a:t>of the Vendors or Suppliers.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Whom we are purchasing the assets.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We can have all record of the items or assets quality.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Vendor Master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Create Vendor 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Enter all the information in the vendor Details</a:t>
            </a:r>
            <a:r>
              <a:rPr lang="en-IN" sz="12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6078940-5F54-4277-A84D-E1AE3DAAC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74" y="2898269"/>
            <a:ext cx="9974579" cy="36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37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8BB48-1D68-459D-9EE3-465A46396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6" y="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You should put the Each Certificate Have 25 score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3B6C5-4597-4B54-B94E-20F5EAB69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14" y="233082"/>
            <a:ext cx="10605246" cy="1972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B2465A-D993-42E3-8FDF-EA6406EDF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8027"/>
            <a:ext cx="10599132" cy="1898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9407F4-AED1-43EE-9343-D38D109B72D3}"/>
              </a:ext>
            </a:extLst>
          </p:cNvPr>
          <p:cNvSpPr txBox="1"/>
          <p:nvPr/>
        </p:nvSpPr>
        <p:spPr>
          <a:xfrm>
            <a:off x="0" y="2119985"/>
            <a:ext cx="2666114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accent2"/>
                </a:solidFill>
                <a:latin typeface="Poppins Medium" pitchFamily="2" charset="77"/>
              </a:rPr>
              <a:t>Put all the Bank Account Details.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F7A342-73AD-4693-A1BE-7A5DB588D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082"/>
            <a:ext cx="10605246" cy="20529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CE279D-4A22-4FFB-AF2A-29AA3BC994EB}"/>
              </a:ext>
            </a:extLst>
          </p:cNvPr>
          <p:cNvSpPr txBox="1"/>
          <p:nvPr/>
        </p:nvSpPr>
        <p:spPr>
          <a:xfrm>
            <a:off x="-6114" y="4287443"/>
            <a:ext cx="485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  <a:latin typeface="Poppins Medium" pitchFamily="2" charset="77"/>
              </a:rPr>
              <a:t>Put all the Details of Contact Person.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  <a:latin typeface="Poppins Medium" pitchFamily="2" charset="77"/>
              </a:rPr>
              <a:t>Click on save.</a:t>
            </a:r>
          </a:p>
        </p:txBody>
      </p:sp>
    </p:spTree>
    <p:extLst>
      <p:ext uri="{BB962C8B-B14F-4D97-AF65-F5344CB8AC3E}">
        <p14:creationId xmlns:p14="http://schemas.microsoft.com/office/powerpoint/2010/main" val="624641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BEB9-12FB-4F22-9EF6-783543A6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4" y="23174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How to create Tax Details ?</a:t>
            </a:r>
            <a:endParaRPr lang="en-IN" sz="2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09A0-D3A0-4B3E-A9F6-B1AC8FB2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68" y="660400"/>
            <a:ext cx="8596668" cy="2768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Go to Master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Tax Details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Enter Tax1 Name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Enter Tax2 Name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Enter Tax1 Percentage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Enter Tax2 Percentage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Save.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F3A79-467E-457A-9E0A-09B3BE9C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4" y="3039035"/>
            <a:ext cx="8886296" cy="31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2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F5A6-CCAB-0EB2-5156-F9454714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41" y="147550"/>
            <a:ext cx="8596668" cy="717082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Custom Tag Printing?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99920-E3FE-1A2C-834F-8C2A81C79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899" y="864632"/>
            <a:ext cx="8596668" cy="197475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Go to Master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Custom Tag Printing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Attributes and Order Number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Save.</a:t>
            </a:r>
            <a:endParaRPr lang="en-IN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71287-8E33-179B-0B6E-8859D4939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29" y="3254196"/>
            <a:ext cx="8491006" cy="34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7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1895-07DD-55A3-43A5-F015E72B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65" y="278002"/>
            <a:ext cx="7265908" cy="51985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 My Assets?</a:t>
            </a:r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DEF42-B103-B374-A816-42605D6B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710" y="1147579"/>
            <a:ext cx="8596668" cy="1183246"/>
          </a:xfrm>
        </p:spPr>
        <p:txBody>
          <a:bodyPr/>
          <a:lstStyle/>
          <a:p>
            <a:endParaRPr lang="en-I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82A71-A73A-41FA-A66F-AD459CD8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2" y="1991391"/>
            <a:ext cx="7821667" cy="3718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A03F20-FF7C-43DA-9260-3147B42579F9}"/>
              </a:ext>
            </a:extLst>
          </p:cNvPr>
          <p:cNvSpPr txBox="1"/>
          <p:nvPr/>
        </p:nvSpPr>
        <p:spPr>
          <a:xfrm>
            <a:off x="3113689" y="515592"/>
            <a:ext cx="4004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u="sng" dirty="0">
                <a:solidFill>
                  <a:schemeClr val="accent2"/>
                </a:solidFill>
                <a:latin typeface="Poppins Medium" pitchFamily="2" charset="77"/>
              </a:rPr>
              <a:t>Welcome Screen/Dashboard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EF2600-EE22-8E29-3F16-B06ADF8E0E7A}"/>
              </a:ext>
            </a:extLst>
          </p:cNvPr>
          <p:cNvCxnSpPr>
            <a:cxnSpLocks/>
          </p:cNvCxnSpPr>
          <p:nvPr/>
        </p:nvCxnSpPr>
        <p:spPr>
          <a:xfrm flipH="1">
            <a:off x="863162" y="1458310"/>
            <a:ext cx="681859" cy="93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6898E6-DCF3-8D0A-5CEA-803135CC7034}"/>
              </a:ext>
            </a:extLst>
          </p:cNvPr>
          <p:cNvSpPr txBox="1"/>
          <p:nvPr/>
        </p:nvSpPr>
        <p:spPr>
          <a:xfrm>
            <a:off x="1277007" y="1196700"/>
            <a:ext cx="930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Login Profile</a:t>
            </a:r>
          </a:p>
        </p:txBody>
      </p:sp>
    </p:spTree>
    <p:extLst>
      <p:ext uri="{BB962C8B-B14F-4D97-AF65-F5344CB8AC3E}">
        <p14:creationId xmlns:p14="http://schemas.microsoft.com/office/powerpoint/2010/main" val="2566727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BEB9-12FB-4F22-9EF6-783543A6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8" y="188259"/>
            <a:ext cx="8596668" cy="860612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How to create Assets ?</a:t>
            </a:r>
            <a:endParaRPr lang="en-IN" sz="2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09A0-D3A0-4B3E-A9F6-B1AC8FB2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18" y="783763"/>
            <a:ext cx="8596668" cy="55273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300" dirty="0">
                <a:solidFill>
                  <a:schemeClr val="accent2"/>
                </a:solidFill>
              </a:rPr>
              <a:t>Go to Assets</a:t>
            </a:r>
          </a:p>
          <a:p>
            <a:pPr>
              <a:buFont typeface="Wingdings" pitchFamily="2" charset="2"/>
              <a:buChar char="Ø"/>
            </a:pPr>
            <a:r>
              <a:rPr lang="en-US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Assets Modules in which we are capturing the invoice of the assets</a:t>
            </a:r>
            <a:endParaRPr lang="en-IN" sz="1300" dirty="0">
              <a:solidFill>
                <a:schemeClr val="accent2"/>
              </a:solidFill>
              <a:cs typeface="Poppins Medium" pitchFamily="2" charset="77"/>
            </a:endParaRPr>
          </a:p>
          <a:p>
            <a:pPr>
              <a:buFont typeface="Wingdings" pitchFamily="2" charset="2"/>
              <a:buChar char="Ø"/>
            </a:pPr>
            <a:r>
              <a:rPr lang="en-US" sz="1300" dirty="0">
                <a:solidFill>
                  <a:schemeClr val="accent2"/>
                </a:solidFill>
                <a:cs typeface="Poppins Medium" pitchFamily="2" charset="77"/>
              </a:rPr>
              <a:t>T</a:t>
            </a:r>
            <a:r>
              <a:rPr lang="en-US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he we are pushing that assets to our store.</a:t>
            </a:r>
            <a:endParaRPr lang="en-IN" sz="1300" dirty="0">
              <a:solidFill>
                <a:schemeClr val="accent2"/>
              </a:solidFill>
              <a:cs typeface="Poppins Medium" pitchFamily="2" charset="77"/>
            </a:endParaRPr>
          </a:p>
          <a:p>
            <a:pPr>
              <a:buFont typeface="Wingdings" pitchFamily="2" charset="2"/>
              <a:buChar char="Ø"/>
            </a:pPr>
            <a:r>
              <a:rPr lang="en-US" sz="1300" dirty="0">
                <a:solidFill>
                  <a:schemeClr val="accent2"/>
                </a:solidFill>
                <a:cs typeface="Poppins Medium" pitchFamily="2" charset="77"/>
              </a:rPr>
              <a:t>A</a:t>
            </a:r>
            <a:r>
              <a:rPr lang="en-US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dd to Store by assigning the serial number to the assets. </a:t>
            </a:r>
            <a:endParaRPr lang="en-IN" sz="1300" dirty="0">
              <a:solidFill>
                <a:schemeClr val="accent2"/>
              </a:solidFill>
              <a:cs typeface="Poppins Medium" pitchFamily="2" charset="77"/>
            </a:endParaRPr>
          </a:p>
          <a:p>
            <a:pPr>
              <a:buFont typeface="Wingdings" pitchFamily="2" charset="2"/>
              <a:buChar char="Ø"/>
            </a:pPr>
            <a:r>
              <a:rPr lang="en-US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Once we done all the process we put to use that assets to our employee by allocating them. </a:t>
            </a:r>
          </a:p>
          <a:p>
            <a:pPr>
              <a:buFont typeface="Wingdings" pitchFamily="2" charset="2"/>
              <a:buChar char="Ø"/>
            </a:pPr>
            <a:r>
              <a:rPr lang="en-US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There are various tools to capture:</a:t>
            </a:r>
            <a:endParaRPr lang="en-IN" sz="1300" b="0" i="0" u="none" strike="noStrike" baseline="0" dirty="0">
              <a:solidFill>
                <a:schemeClr val="accent2"/>
              </a:solidFill>
              <a:cs typeface="Poppins Medium" pitchFamily="2" charset="77"/>
            </a:endParaRPr>
          </a:p>
          <a:p>
            <a:pPr>
              <a:buFont typeface="Wingdings" pitchFamily="2" charset="2"/>
              <a:buChar char="Ø"/>
            </a:pPr>
            <a:r>
              <a:rPr lang="en-IN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Invoice Entry </a:t>
            </a:r>
          </a:p>
          <a:p>
            <a:pPr>
              <a:buFont typeface="Wingdings" pitchFamily="2" charset="2"/>
              <a:buChar char="Ø"/>
            </a:pPr>
            <a:r>
              <a:rPr lang="en-IN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Add to Store </a:t>
            </a:r>
          </a:p>
          <a:p>
            <a:pPr>
              <a:buFont typeface="Wingdings" pitchFamily="2" charset="2"/>
              <a:buChar char="Ø"/>
            </a:pPr>
            <a:r>
              <a:rPr lang="en-IN" sz="1300" dirty="0">
                <a:solidFill>
                  <a:schemeClr val="accent2"/>
                </a:solidFill>
                <a:cs typeface="Poppins Medium" pitchFamily="2" charset="77"/>
              </a:rPr>
              <a:t>Tag Printing</a:t>
            </a:r>
          </a:p>
          <a:p>
            <a:pPr>
              <a:buFont typeface="Wingdings" pitchFamily="2" charset="2"/>
              <a:buChar char="Ø"/>
            </a:pPr>
            <a:r>
              <a:rPr lang="en-IN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Edit Assets</a:t>
            </a:r>
          </a:p>
          <a:p>
            <a:pPr>
              <a:buFont typeface="Wingdings" pitchFamily="2" charset="2"/>
              <a:buChar char="Ø"/>
            </a:pPr>
            <a:r>
              <a:rPr lang="en-IN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Allocate</a:t>
            </a:r>
          </a:p>
          <a:p>
            <a:pPr>
              <a:buFont typeface="Wingdings" pitchFamily="2" charset="2"/>
              <a:buChar char="Ø"/>
            </a:pPr>
            <a:r>
              <a:rPr lang="en-IN" sz="1300" dirty="0">
                <a:solidFill>
                  <a:schemeClr val="accent2"/>
                </a:solidFill>
                <a:cs typeface="Poppins Medium" pitchFamily="2" charset="77"/>
              </a:rPr>
              <a:t>De Allocate</a:t>
            </a:r>
            <a:endParaRPr lang="en-IN" sz="1300" b="0" i="0" u="none" strike="noStrike" baseline="0" dirty="0">
              <a:solidFill>
                <a:schemeClr val="accent2"/>
              </a:solidFill>
              <a:cs typeface="Poppins Medium" pitchFamily="2" charset="77"/>
            </a:endParaRPr>
          </a:p>
          <a:p>
            <a:pPr>
              <a:buFont typeface="Wingdings" pitchFamily="2" charset="2"/>
              <a:buChar char="Ø"/>
            </a:pPr>
            <a:r>
              <a:rPr lang="en-IN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Link Accessories </a:t>
            </a:r>
          </a:p>
          <a:p>
            <a:pPr>
              <a:buFont typeface="Wingdings" pitchFamily="2" charset="2"/>
              <a:buChar char="Ø"/>
            </a:pPr>
            <a:r>
              <a:rPr lang="en-IN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De link Accessories </a:t>
            </a:r>
          </a:p>
          <a:p>
            <a:pPr>
              <a:buFont typeface="Wingdings" pitchFamily="2" charset="2"/>
              <a:buChar char="Ø"/>
            </a:pPr>
            <a:r>
              <a:rPr lang="en-IN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Approve Damage Assets</a:t>
            </a:r>
          </a:p>
          <a:p>
            <a:pPr>
              <a:buFont typeface="Wingdings" pitchFamily="2" charset="2"/>
              <a:buChar char="Ø"/>
            </a:pPr>
            <a:r>
              <a:rPr lang="en-IN" sz="13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S</a:t>
            </a:r>
            <a:r>
              <a:rPr lang="en-IN" sz="1300" dirty="0">
                <a:solidFill>
                  <a:schemeClr val="accent2"/>
                </a:solidFill>
                <a:cs typeface="Poppins Medium" pitchFamily="2" charset="77"/>
              </a:rPr>
              <a:t>canning</a:t>
            </a:r>
            <a:endParaRPr lang="en-IN" sz="1300" b="0" i="0" u="none" strike="noStrike" baseline="0" dirty="0">
              <a:solidFill>
                <a:schemeClr val="accent2"/>
              </a:solidFill>
              <a:cs typeface="Poppins Medium" pitchFamily="2" charset="77"/>
            </a:endParaRPr>
          </a:p>
          <a:p>
            <a:endParaRPr lang="en-IN" sz="8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5538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BEB9-12FB-4F22-9EF6-783543A6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8" y="180993"/>
            <a:ext cx="8596668" cy="6604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 to create</a:t>
            </a:r>
            <a:r>
              <a:rPr lang="en-IN" sz="20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 Invoice Entry </a:t>
            </a:r>
            <a:r>
              <a:rPr lang="en-US" sz="20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?</a:t>
            </a:r>
            <a:endParaRPr lang="en-IN" sz="2000" dirty="0">
              <a:solidFill>
                <a:schemeClr val="accent2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09A0-D3A0-4B3E-A9F6-B1AC8FB2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46" y="660400"/>
            <a:ext cx="8596669" cy="20917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Go to Asset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Invoice Entry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Enter PO Number and Date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Enter Invoice Number and Date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Enter Country, City and City Sub Location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Select the Name of the Vendor from dropdown </a:t>
            </a:r>
            <a:endParaRPr lang="en-IN" sz="1200" b="0" i="0" u="none" strike="noStrike" baseline="0" dirty="0">
              <a:solidFill>
                <a:schemeClr val="accent2"/>
              </a:solidFill>
              <a:cs typeface="Poppins Medium" pitchFamily="2" charset="77"/>
            </a:endParaRP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Upload file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In line Item details Enter Model or Item name, quantity and unit price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Select the various taxes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You can add as many Line items details by clicking on Add.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Save. </a:t>
            </a:r>
          </a:p>
          <a:p>
            <a:pPr>
              <a:buFont typeface="Wingdings" pitchFamily="2" charset="2"/>
              <a:buChar char="Ø"/>
            </a:pPr>
            <a:endParaRPr lang="en-US" sz="1200" b="0" i="0" u="none" strike="noStrike" baseline="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sz="1200" dirty="0"/>
          </a:p>
          <a:p>
            <a:pPr marL="0" indent="0">
              <a:buNone/>
            </a:pPr>
            <a:endParaRPr lang="en-IN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63FB5-9006-4B73-A6B4-8D876A6C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08" y="1171389"/>
            <a:ext cx="6155892" cy="2571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46FDB8-54D3-440F-B623-7D90BC76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71" y="3989339"/>
            <a:ext cx="8299691" cy="25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2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BEB9-12FB-4F22-9EF6-783543A6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6" y="896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cs typeface="Poppins Medium" pitchFamily="2" charset="77"/>
              </a:rPr>
              <a:t>How to create</a:t>
            </a:r>
            <a:r>
              <a:rPr lang="en-IN" sz="2000" dirty="0">
                <a:solidFill>
                  <a:schemeClr val="accent2"/>
                </a:solidFill>
                <a:cs typeface="Poppins Medium" pitchFamily="2" charset="77"/>
              </a:rPr>
              <a:t>  Add store </a:t>
            </a:r>
            <a:r>
              <a:rPr lang="en-US" sz="2000" dirty="0">
                <a:solidFill>
                  <a:schemeClr val="accent2"/>
                </a:solidFill>
                <a:cs typeface="Poppins Medium" pitchFamily="2" charset="77"/>
              </a:rPr>
              <a:t>?</a:t>
            </a:r>
            <a:endParaRPr lang="en-IN" sz="2000" dirty="0">
              <a:solidFill>
                <a:schemeClr val="accent2"/>
              </a:solidFill>
              <a:cs typeface="Poppins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09A0-D3A0-4B3E-A9F6-B1AC8FB2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47" y="687391"/>
            <a:ext cx="8596668" cy="21588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  <a:cs typeface="Poppins Medium" pitchFamily="2" charset="77"/>
              </a:rPr>
              <a:t>T</a:t>
            </a: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he invoice now our next step to put the Assets to our Store.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Go to Asset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Add to Store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Select the Items and click on Add to Store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Assign Serial Number and Reference Number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Next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7A333-591B-44FE-AF39-F9C48B40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" y="4748810"/>
            <a:ext cx="10513591" cy="2094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8480BF-3EAC-4D6A-BE32-5995E5A8D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88" y="2597281"/>
            <a:ext cx="8866094" cy="19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43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BEB9-12FB-4F22-9EF6-783543A6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65" y="157531"/>
            <a:ext cx="8596668" cy="579336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 to create</a:t>
            </a:r>
            <a:r>
              <a:rPr lang="en-IN" sz="20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 Add store </a:t>
            </a:r>
            <a:r>
              <a:rPr lang="en-US" sz="20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?</a:t>
            </a:r>
            <a:endParaRPr lang="en-IN" sz="2000" dirty="0">
              <a:solidFill>
                <a:schemeClr val="accent2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09A0-D3A0-4B3E-A9F6-B1AC8FB2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774487"/>
            <a:ext cx="8596668" cy="13208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Now, Asset Details page will open, Enter all information with respective part. </a:t>
            </a:r>
            <a:endParaRPr lang="en-IN" sz="1200" b="0" i="0" u="none" strike="noStrike" baseline="0" dirty="0">
              <a:solidFill>
                <a:schemeClr val="accent2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whether item is Taggable or Not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AMC or Warranty if, Yes, Select Start Date and End Date, so email will trigger before deadline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Lease Status and Purchase Mode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Click on Save.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F626D-545B-4EF9-94B4-05D1EAF5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56" y="2464836"/>
            <a:ext cx="10492903" cy="39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15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988" y="214523"/>
            <a:ext cx="8596668" cy="575191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Tag Printing 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51563F-898D-4745-957B-4B4EBD41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7" y="667966"/>
            <a:ext cx="8596668" cy="27610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Go to Asset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Tag printing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  <a:effectLst/>
                <a:cs typeface="Poppins Medium" pitchFamily="2" charset="77"/>
              </a:rPr>
              <a:t>Category &amp; Sub Category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  <a:cs typeface="Poppins Medium" pitchFamily="2" charset="77"/>
              </a:rPr>
              <a:t> In Category drop down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Sub category drop down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  <a:cs typeface="Poppins Medium" pitchFamily="2" charset="77"/>
              </a:rPr>
              <a:t>Click on next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  <a:cs typeface="Poppins Medium" pitchFamily="2" charset="77"/>
              </a:rPr>
              <a:t>You can get search option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  <a:cs typeface="Poppins Medium" pitchFamily="2" charset="77"/>
              </a:rPr>
              <a:t>You will get Assets id ,Serial no , Sub Category which Assets Id you need Check And click on preview.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76D03A-0346-48E2-AC76-F0616C9C4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4" y="3218329"/>
            <a:ext cx="9516877" cy="14626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1FE933-2012-467F-9726-BC71D9C9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95" y="4653217"/>
            <a:ext cx="9516876" cy="22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43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612" y="190834"/>
            <a:ext cx="8596668" cy="622570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Edit Asset 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51563F-898D-4745-957B-4B4EBD41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622570"/>
            <a:ext cx="2976282" cy="12639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Go to Asset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Click on Edit assets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Click on Asset Id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Click on </a:t>
            </a:r>
            <a:r>
              <a:rPr lang="en-US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Update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96AD6-FE0F-481E-8149-A29423899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1" y="2141797"/>
            <a:ext cx="9887259" cy="2261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1C453-305F-46F5-B7EE-838E5E07B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34" y="4561724"/>
            <a:ext cx="9988707" cy="21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6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4" y="51315"/>
            <a:ext cx="8596668" cy="457200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Allocate?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51563F-898D-4745-957B-4B4EBD41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5907"/>
            <a:ext cx="8596668" cy="305686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The asset is ready to put in use by allocating to our employee. </a:t>
            </a:r>
            <a:endParaRPr lang="en-IN" sz="1200" b="0" i="0" u="none" strike="noStrike" baseline="0" dirty="0">
              <a:solidFill>
                <a:schemeClr val="accent2"/>
              </a:solidFill>
              <a:cs typeface="Poppins Medium" pitchFamily="2" charset="77"/>
            </a:endParaRP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Go to Asset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Allocate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Select the name of Employee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Tool will automatically capture details of employee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Select Date of Allocation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Tick on box of asset and assign allocation nature i.e. Permanent or Temporary.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Allocate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Email will trigger to employee of this allocation.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After acceptance Asset will allocated </a:t>
            </a:r>
          </a:p>
          <a:p>
            <a:endParaRPr lang="en-IN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3FCAC-095A-47E7-8277-09BDDDD64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81" y="3785674"/>
            <a:ext cx="10263252" cy="26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71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455" y="68141"/>
            <a:ext cx="8596668" cy="571039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De allocate?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5907"/>
            <a:ext cx="8596668" cy="268931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Employee is transferred or Retirement or any such situation.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</a:t>
            </a: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 we do Deallocation the assets from the employee account. </a:t>
            </a:r>
            <a:endParaRPr lang="en-IN" sz="1200" b="0" i="0" u="none" strike="noStrike" baseline="0" dirty="0">
              <a:solidFill>
                <a:schemeClr val="accent2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Go to Asset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Click on Deallocate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name of Employee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Tick on the box and Enter date of deallocation.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Click on Deallocate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Email will trigger to employee of this deallocation.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</a:p>
          <a:p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05444A-A8F7-499F-88F0-EFE9234E3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7" y="3325906"/>
            <a:ext cx="9853162" cy="29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06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8" y="1225399"/>
            <a:ext cx="8596668" cy="923365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Damaged Assets?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87" y="2934559"/>
            <a:ext cx="8596668" cy="988882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While deallocation an asset if the device status is damaged, it will go to damaged asset…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8625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41" y="125506"/>
            <a:ext cx="8596668" cy="672353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Link Accessories?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663484"/>
            <a:ext cx="8596668" cy="2527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  <a:cs typeface="Poppins Medium" pitchFamily="2" charset="77"/>
              </a:rPr>
              <a:t>W</a:t>
            </a: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hich some Installation of Software or any External device need to link </a:t>
            </a:r>
            <a:endParaRPr lang="en-IN" sz="1200" b="0" i="0" u="none" strike="noStrike" baseline="0" dirty="0">
              <a:solidFill>
                <a:schemeClr val="accent2"/>
              </a:solidFill>
              <a:cs typeface="Poppins Medium" pitchFamily="2" charset="77"/>
            </a:endParaRP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Go to Asset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Link Accessories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Select the Asset from dropdown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Tick on the box against the accessories which is intended to link and Enter date of Link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Link. </a:t>
            </a:r>
          </a:p>
          <a:p>
            <a:endParaRPr lang="en-I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DF0A5-7F12-455A-B4C7-62B1664D3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4" y="3191436"/>
            <a:ext cx="9717934" cy="30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BF2D2-EF9A-4564-AB7F-B7DA015E16C1}"/>
              </a:ext>
            </a:extLst>
          </p:cNvPr>
          <p:cNvSpPr txBox="1"/>
          <p:nvPr/>
        </p:nvSpPr>
        <p:spPr>
          <a:xfrm>
            <a:off x="3927832" y="3019027"/>
            <a:ext cx="3026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solidFill>
                  <a:schemeClr val="accent2"/>
                </a:solidFill>
                <a:latin typeface="Poppins Medium" pitchFamily="2" charset="77"/>
              </a:rPr>
              <a:t>Monthly Invoice Chart in graphical view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428DA-FCE8-4CBB-A98A-CBA01B6D4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30" y="398076"/>
            <a:ext cx="6516197" cy="2540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9BB08-DF2F-448F-92E1-1BF0D5C83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2" y="3582222"/>
            <a:ext cx="9148254" cy="2039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5A32C-3C3A-467F-8B31-342B91707E9C}"/>
              </a:ext>
            </a:extLst>
          </p:cNvPr>
          <p:cNvSpPr txBox="1"/>
          <p:nvPr/>
        </p:nvSpPr>
        <p:spPr>
          <a:xfrm>
            <a:off x="4238381" y="5843821"/>
            <a:ext cx="166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dirty="0">
                <a:solidFill>
                  <a:schemeClr val="accent2"/>
                </a:solidFill>
                <a:latin typeface="Poppins Medium" pitchFamily="2" charset="77"/>
              </a:rPr>
              <a:t>FAR in pie Chart </a:t>
            </a:r>
          </a:p>
        </p:txBody>
      </p:sp>
    </p:spTree>
    <p:extLst>
      <p:ext uri="{BB962C8B-B14F-4D97-AF65-F5344CB8AC3E}">
        <p14:creationId xmlns:p14="http://schemas.microsoft.com/office/powerpoint/2010/main" val="2630902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212" y="102538"/>
            <a:ext cx="8596668" cy="555907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Delink Accessories 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5907"/>
            <a:ext cx="8596668" cy="259966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Employee is transferred or Retirement or any such situation 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  <a:cs typeface="Poppins Medium" pitchFamily="2" charset="77"/>
              </a:rPr>
              <a:t>S</a:t>
            </a: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o we do Deallocation the assets from the employee account.</a:t>
            </a:r>
            <a:endParaRPr lang="en-IN" sz="1200" b="0" i="0" u="none" strike="noStrike" baseline="0" dirty="0">
              <a:solidFill>
                <a:schemeClr val="accent2"/>
              </a:solidFill>
              <a:cs typeface="Poppins Medium" pitchFamily="2" charset="77"/>
            </a:endParaRP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Go to Asset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Deallocate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Select the name of Employee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Tick on the box and Enter date of deallocation. </a:t>
            </a:r>
          </a:p>
          <a:p>
            <a:pPr>
              <a:buFont typeface="Wingdings" pitchFamily="2" charset="2"/>
              <a:buChar char="Ø"/>
            </a:pPr>
            <a:r>
              <a:rPr lang="en-IN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Click on Deallocate </a:t>
            </a:r>
          </a:p>
          <a:p>
            <a:pPr>
              <a:buFont typeface="Wingdings" pitchFamily="2" charset="2"/>
              <a:buChar char="Ø"/>
            </a:pPr>
            <a:r>
              <a:rPr lang="en-US" sz="1200" b="0" i="0" u="none" strike="noStrike" baseline="0" dirty="0">
                <a:solidFill>
                  <a:schemeClr val="accent2"/>
                </a:solidFill>
                <a:cs typeface="Poppins Medium" pitchFamily="2" charset="77"/>
              </a:rPr>
              <a:t>Email will trigger to employee of this deallocation. </a:t>
            </a: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107F3-99D1-4B3D-88E2-33F6D0FF8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01" y="3379829"/>
            <a:ext cx="9507357" cy="28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3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458" y="357391"/>
            <a:ext cx="8596668" cy="735106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Approve Damaged Assets?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12" y="1092497"/>
            <a:ext cx="8596668" cy="1280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While deallocation an asset if the device status is damaged, it will go to damaged asset…</a:t>
            </a:r>
          </a:p>
          <a:p>
            <a:pPr marL="0" indent="0">
              <a:buNone/>
            </a:pPr>
            <a:endParaRPr lang="en-IN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Click on Modify.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E8792-BBE7-47B8-82A4-9CFF298D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2" y="2618085"/>
            <a:ext cx="8268510" cy="2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5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94" y="152400"/>
            <a:ext cx="8596668" cy="555907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do Scanning?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5907"/>
            <a:ext cx="8596668" cy="287309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Scanning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You get the scan Asset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Sub-Location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Building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Floor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Put the Year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Upload Scan File( Choose file)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And Upload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83B38-EF4B-49E2-9BF8-EAF7F465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53" y="3629205"/>
            <a:ext cx="9303282" cy="28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0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776" y="268750"/>
            <a:ext cx="8596668" cy="66338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Dash Board(Hardware Status)?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59" y="1129649"/>
            <a:ext cx="8596668" cy="22993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Dash Board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In Dash board Click on Hardware Status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Asset Type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Category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Sub-Category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Model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Generate You will get pia Chart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35416-084B-4A18-A340-0C15610A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37" y="3626511"/>
            <a:ext cx="8404418" cy="25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90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10" y="188974"/>
            <a:ext cx="8596668" cy="555907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Complete stock?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0" y="744881"/>
            <a:ext cx="8596668" cy="2007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Complete  Stock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Asset Type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Category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Sub-Category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in Model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Generate You will get pia Chart Status.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15B69-A2B0-4DED-ABE9-16569586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10" y="2976712"/>
            <a:ext cx="8124305" cy="27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8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179295"/>
            <a:ext cx="9260541" cy="63171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Category Wise Asset Details?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63107-41E8-488C-9161-67EB5E79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71" y="1159247"/>
            <a:ext cx="8596668" cy="113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Will get Category Wise Asset Detail</a:t>
            </a:r>
          </a:p>
          <a:p>
            <a:pPr marL="0" indent="0">
              <a:buNone/>
            </a:pPr>
            <a:endParaRPr lang="en-IN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In the Pai chart.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8AE33-906C-4458-9833-8CDAA810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66" y="2560835"/>
            <a:ext cx="8416558" cy="28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269" y="244776"/>
            <a:ext cx="9144001" cy="896471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Sub Group Wise Asset Details?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35" y="986634"/>
            <a:ext cx="8596668" cy="162209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Sub group wise Asset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Category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Sub Category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Generate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Get the pai chart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0564D-9270-4EC7-BC09-1198C93D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64" y="3229151"/>
            <a:ext cx="8064230" cy="21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1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61" y="262300"/>
            <a:ext cx="9260541" cy="796199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 Asset Status?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9" y="1144495"/>
            <a:ext cx="8596668" cy="12132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asset Status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Category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You get the Pai chart.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8883B-AE3C-48A2-AC7D-AD1580DC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" y="2508402"/>
            <a:ext cx="8688316" cy="32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66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252506"/>
            <a:ext cx="9260541" cy="81578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Location Wise IT Asset Details?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63" y="1068294"/>
            <a:ext cx="8596668" cy="18197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IT Asset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Asset Type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Select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generate.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961E3-BC21-4E4F-AFA8-14BCCB6E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62" y="3294073"/>
            <a:ext cx="8743831" cy="23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77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76" y="233081"/>
            <a:ext cx="9260541" cy="660400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Transfer?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55" y="1180840"/>
            <a:ext cx="8596668" cy="1132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Click on Transfer</a:t>
            </a:r>
          </a:p>
          <a:p>
            <a:pPr marL="0" indent="0">
              <a:buNone/>
            </a:pPr>
            <a:endParaRPr lang="en-IN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We will Get graph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4BD89-3C09-475B-A149-B1568483F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5" y="2600740"/>
            <a:ext cx="7645561" cy="292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9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A9340-39E1-43D7-9B74-4FC0B5B14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10" y="2326145"/>
            <a:ext cx="8416435" cy="3089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97A70-476B-43BD-8CC8-C5D1C88BB9F6}"/>
              </a:ext>
            </a:extLst>
          </p:cNvPr>
          <p:cNvSpPr txBox="1"/>
          <p:nvPr/>
        </p:nvSpPr>
        <p:spPr>
          <a:xfrm>
            <a:off x="2858504" y="1334769"/>
            <a:ext cx="4926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solidFill>
                  <a:schemeClr val="accent2"/>
                </a:solidFill>
                <a:latin typeface="Poppins Medium" pitchFamily="2" charset="77"/>
              </a:rPr>
              <a:t>It shows all your recent added items. Editable by a simple Click. </a:t>
            </a:r>
          </a:p>
          <a:p>
            <a:endParaRPr lang="en-IN" sz="1100" dirty="0">
              <a:solidFill>
                <a:schemeClr val="accent2"/>
              </a:solidFill>
              <a:latin typeface="Poppins Medium" pitchFamily="2" charset="77"/>
            </a:endParaRPr>
          </a:p>
          <a:p>
            <a:r>
              <a:rPr lang="en-IN" sz="1100" dirty="0">
                <a:solidFill>
                  <a:schemeClr val="accent2"/>
                </a:solidFill>
                <a:latin typeface="Poppins Medium" pitchFamily="2" charset="77"/>
              </a:rPr>
              <a:t>To Edit or Add more information, Click on your Desired Asset Name.</a:t>
            </a:r>
          </a:p>
          <a:p>
            <a:pPr marL="342900" indent="-342900">
              <a:buFont typeface="+mj-lt"/>
              <a:buAutoNum type="arabicPeriod"/>
            </a:pPr>
            <a:endParaRPr lang="en-IN" sz="1100" dirty="0">
              <a:latin typeface="Poppins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A052-6466-4E77-84A1-87E51459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729" y="262646"/>
            <a:ext cx="4036644" cy="448168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rPr>
              <a:t>Recently Added Assets View. </a:t>
            </a:r>
            <a:endParaRPr lang="en-IN" sz="2400" dirty="0">
              <a:solidFill>
                <a:schemeClr val="accent2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94868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150701-E833-4756-B723-ACFF474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894" y="324130"/>
            <a:ext cx="9260541" cy="96818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Help disk?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93B-731B-4A06-8DA7-6A9505B5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575" y="1399894"/>
            <a:ext cx="7629260" cy="455800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Click on Help Disk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FB456-9C9F-4858-ACC5-99BE7EE5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94" y="2353141"/>
            <a:ext cx="7629260" cy="285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18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26A3-B0CD-DCBE-6083-81731D0A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091" y="735105"/>
            <a:ext cx="8596668" cy="510989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AMC/Warranty? </a:t>
            </a:r>
            <a:endParaRPr lang="en-IN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E704E-51B1-982C-A64B-9A2C9EE3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39" y="1658566"/>
            <a:ext cx="8596668" cy="24562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AMC / Warranty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Month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Year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generate.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You will get the Pie/Bar chart</a:t>
            </a:r>
          </a:p>
          <a:p>
            <a:pPr>
              <a:buFont typeface="Wingdings" pitchFamily="2" charset="2"/>
              <a:buChar char="Ø"/>
            </a:pPr>
            <a:endParaRPr lang="en-IN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IN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FD40B2-A17F-22E7-8BFA-11D76EBC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39" y="4845819"/>
            <a:ext cx="9175133" cy="13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5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357944"/>
            <a:ext cx="8596668" cy="717176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generate master assets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5121"/>
            <a:ext cx="8596668" cy="23538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analytics/report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master assets report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asset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 asset sub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location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sub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report.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9834A-2A78-4F74-A186-B9A18053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26" y="3429000"/>
            <a:ext cx="9715936" cy="29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054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105" y="327721"/>
            <a:ext cx="8596668" cy="582706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generate assets status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29" y="1219202"/>
            <a:ext cx="8596668" cy="18377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analytics/report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assets status report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status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Note :- If you want to see all assets status report at once select status as all and  click on the report</a:t>
            </a:r>
            <a:r>
              <a:rPr lang="en-IN" sz="1200" dirty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55A8A-7E2A-4EC2-8F17-5317DC18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1" y="3669671"/>
            <a:ext cx="8384000" cy="24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81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59" y="251012"/>
            <a:ext cx="8596668" cy="726141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generate Invoice assets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51" y="1086256"/>
            <a:ext cx="8596668" cy="20238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analytics/report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Invoice assets 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start 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 End 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preview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Note :- if you want to see all Invoice assets report at once start date and end date as all and  click on the preview.</a:t>
            </a:r>
          </a:p>
          <a:p>
            <a:pPr marL="0" indent="0">
              <a:buNone/>
            </a:pPr>
            <a:endParaRPr lang="en-IN" sz="1200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B3164-2981-4F7F-93EC-B4FE60CA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1" y="3747846"/>
            <a:ext cx="8238984" cy="26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518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53" y="188259"/>
            <a:ext cx="8596668" cy="672353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generate Employee wise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43" y="974471"/>
            <a:ext cx="8596668" cy="220073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analytics/report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Employee wise report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Employee Name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Note :- if you want to see all Employee wise report at once select Employee Name as all and  click on the report.</a:t>
            </a:r>
          </a:p>
          <a:p>
            <a:pPr>
              <a:buFont typeface="Wingdings" pitchFamily="2" charset="2"/>
              <a:buChar char="Ø"/>
            </a:pPr>
            <a:endParaRPr lang="en-IN" sz="1200" dirty="0">
              <a:solidFill>
                <a:schemeClr val="accent2"/>
              </a:solidFill>
            </a:endParaRPr>
          </a:p>
          <a:p>
            <a:endParaRPr lang="en-IN" sz="1200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12505-F6ED-4E3C-A673-D3FCB2712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3" y="3682790"/>
            <a:ext cx="8450475" cy="28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41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9" y="187540"/>
            <a:ext cx="8596668" cy="780761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generate Transfer Request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5" y="1057837"/>
            <a:ext cx="8596668" cy="20439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transfer Request Reports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City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City  Sub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Building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Floor etc.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</a:t>
            </a:r>
          </a:p>
          <a:p>
            <a:pPr marL="0" indent="0">
              <a:buNone/>
            </a:pPr>
            <a:endParaRPr lang="en-IN" sz="1200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2FB23-C92E-4F41-AAD4-3D9EC4B8C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87" y="3429000"/>
            <a:ext cx="8325187" cy="29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314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20" y="277907"/>
            <a:ext cx="8596668" cy="83371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generate Transfer Approval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32" y="1054858"/>
            <a:ext cx="8596668" cy="201705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Transfer Approval Reports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City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City  Sub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Building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Floor etc.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1186-24C0-4642-B76A-24CA6462D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97" y="3630233"/>
            <a:ext cx="8371891" cy="25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5" y="168109"/>
            <a:ext cx="8596668" cy="52891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generate Transfer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7" y="896815"/>
            <a:ext cx="8596668" cy="20379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Transfer Reports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City Location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City  Sub location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Building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Floor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FA6FF-8E9C-4B84-8D17-B27E8F68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7" y="3134579"/>
            <a:ext cx="8386783" cy="29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6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5" y="268752"/>
            <a:ext cx="8596668" cy="556002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generate Transfer Receive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048872"/>
            <a:ext cx="8596668" cy="19811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Transfer Receive Reports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City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City  Sub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Building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Floor etc.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764192-BDD2-4807-A4ED-F975FEB67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84" y="3254189"/>
            <a:ext cx="9644910" cy="27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8B0EE-F77F-4DE1-8FA8-E76D54BF1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9" y="2798230"/>
            <a:ext cx="9283617" cy="316707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DCA5DA9-9E55-411F-8929-9004F23B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18" y="173421"/>
            <a:ext cx="4019434" cy="425669"/>
          </a:xfrm>
        </p:spPr>
        <p:txBody>
          <a:bodyPr>
            <a:normAutofit fontScale="90000"/>
          </a:bodyPr>
          <a:lstStyle/>
          <a:p>
            <a:r>
              <a:rPr lang="en-I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Create Company Master?</a:t>
            </a:r>
            <a:br>
              <a:rPr lang="en-I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I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CC9D6-6F10-4D68-AED6-38AEFC9F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718" y="995220"/>
            <a:ext cx="8481848" cy="1574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 these following steps:-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1. Click on Company Master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2. Enter All the data in the form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3. Click on the Save button.</a:t>
            </a:r>
          </a:p>
        </p:txBody>
      </p:sp>
    </p:spTree>
    <p:extLst>
      <p:ext uri="{BB962C8B-B14F-4D97-AF65-F5344CB8AC3E}">
        <p14:creationId xmlns:p14="http://schemas.microsoft.com/office/powerpoint/2010/main" val="39719162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259976"/>
            <a:ext cx="8596668" cy="646402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Accessory/Software History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9" y="1022450"/>
            <a:ext cx="8596668" cy="193837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Accessory/Software History Reports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Asset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Asset Sub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Model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Preview we will get excel sheet.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23BD3-D531-4D10-BC61-F3FD8AA12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2" y="3041031"/>
            <a:ext cx="9146175" cy="2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09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25" y="224119"/>
            <a:ext cx="8596668" cy="96818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Asset History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8213"/>
            <a:ext cx="8596668" cy="227427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Asset History Reports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Date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Asset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Asset Sub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Asset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Preview we will get excel sheet.</a:t>
            </a:r>
          </a:p>
          <a:p>
            <a:pPr>
              <a:buFont typeface="Wingdings" pitchFamily="2" charset="2"/>
              <a:buChar char="Ø"/>
            </a:pPr>
            <a:endParaRPr lang="en-IN" sz="12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36EB0-9E50-4793-98EB-F1938B197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" y="3466583"/>
            <a:ext cx="10739718" cy="29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48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9" y="251012"/>
            <a:ext cx="8596668" cy="646402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Financial year/Monthly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660"/>
            <a:ext cx="8596668" cy="182447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Financial year/Monthly Reports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Month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Year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91F71-F0A3-4EDA-A6E3-75DFA094C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7" y="3652960"/>
            <a:ext cx="9807843" cy="27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922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161364"/>
            <a:ext cx="8596668" cy="848656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Yearly FA/IT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841" y="938305"/>
            <a:ext cx="8596668" cy="145527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yearly FA/IT Reports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Group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Financial Year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Generate report</a:t>
            </a:r>
          </a:p>
          <a:p>
            <a:pPr marL="0" indent="0">
              <a:buNone/>
            </a:pPr>
            <a:endParaRPr lang="en-IN" sz="1200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93899-5B9E-4802-B1B0-08EED3150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6" y="2393576"/>
            <a:ext cx="8794376" cy="40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48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6967"/>
            <a:ext cx="8596668" cy="81578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Procurement Type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65" y="1142755"/>
            <a:ext cx="8596668" cy="18424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Procurement Type Reports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Asset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Type of Import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Type Asset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Report.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C0AD8-9A63-45E3-8E40-352B793C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65" y="3212883"/>
            <a:ext cx="8082677" cy="31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283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42566"/>
            <a:ext cx="8596668" cy="638872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Assets Disposed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79" y="881438"/>
            <a:ext cx="8596668" cy="181428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Asset Disposed Reports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Dispose Type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Asset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Financial Year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Generate Report we will get excel sheet.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EF9AE-1C24-463E-A78E-B2419406C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79" y="2599489"/>
            <a:ext cx="9541204" cy="1842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D25D82-BA80-40E5-87D6-CCC0C4692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7" y="4301474"/>
            <a:ext cx="10884982" cy="25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912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76" y="116541"/>
            <a:ext cx="8596668" cy="71847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Consolidated (CA)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0584"/>
            <a:ext cx="8596668" cy="5108938"/>
          </a:xfrm>
        </p:spPr>
        <p:txBody>
          <a:bodyPr/>
          <a:lstStyle/>
          <a:p>
            <a:r>
              <a:rPr lang="en-IN" sz="1200" dirty="0">
                <a:solidFill>
                  <a:schemeClr val="accent2"/>
                </a:solidFill>
              </a:rPr>
              <a:t>Click on the Consolidated (CA) Reports</a:t>
            </a:r>
          </a:p>
          <a:p>
            <a:r>
              <a:rPr lang="en-IN" sz="1200" dirty="0">
                <a:solidFill>
                  <a:schemeClr val="accent2"/>
                </a:solidFill>
              </a:rPr>
              <a:t>Select the Financial Year </a:t>
            </a:r>
          </a:p>
          <a:p>
            <a:r>
              <a:rPr lang="en-IN" sz="1200" dirty="0">
                <a:solidFill>
                  <a:schemeClr val="accent2"/>
                </a:solidFill>
              </a:rPr>
              <a:t>Click on Generate Report we will get excel sheet.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57C45-07FC-4654-AEA9-8F92BAE3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" y="2685790"/>
            <a:ext cx="8923000" cy="207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31F7B-E7E7-409C-8727-DDEB0313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1" y="4852896"/>
            <a:ext cx="9034273" cy="174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439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53" y="245035"/>
            <a:ext cx="8596668" cy="570753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Consolidated (IT)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332753"/>
            <a:ext cx="8596668" cy="11146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Consolidated (IT) Reports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Financial Year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Generate Report we will get excel sheet.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B3AC9-D744-4598-9D07-F0D4B8CD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87" y="4386729"/>
            <a:ext cx="8596668" cy="2226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BFE71-6007-4DC9-A268-330A6B14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87" y="2286404"/>
            <a:ext cx="8596668" cy="22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398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4" y="199243"/>
            <a:ext cx="8596668" cy="600635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AMC/Warranty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8" y="976078"/>
            <a:ext cx="8596668" cy="154300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AMC/Warranty Report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AMC/Warranty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on the Start Date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on the End Date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BCCEB-EEF7-4DEB-88D2-F6B913D6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8" y="2609443"/>
            <a:ext cx="8979049" cy="1890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E3BDB4-9C70-4585-AD03-2BA74343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1" y="4655778"/>
            <a:ext cx="9070406" cy="19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7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9" y="254464"/>
            <a:ext cx="8596668" cy="493242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Lease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50" y="747706"/>
            <a:ext cx="8596668" cy="13357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Lease Report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on the Start Date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on the End Date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B8DB3-664C-4506-89BA-A6B530808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2" y="2083446"/>
            <a:ext cx="8902955" cy="1704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E59C4-B05D-42EE-80B3-951535808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50" y="3675529"/>
            <a:ext cx="10835444" cy="26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7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2D0B-ACDF-4D68-BA15-6FA2EC0E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10" y="329712"/>
            <a:ext cx="5671658" cy="474960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chemeClr val="accent2"/>
                </a:solidFill>
              </a:rPr>
              <a:t>How to create Mail Configuration Master?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D646B-1FD2-459F-9B36-47362E7EF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656" y="1633728"/>
            <a:ext cx="8436864" cy="3718560"/>
          </a:xfrm>
        </p:spPr>
      </p:pic>
    </p:spTree>
    <p:extLst>
      <p:ext uri="{BB962C8B-B14F-4D97-AF65-F5344CB8AC3E}">
        <p14:creationId xmlns:p14="http://schemas.microsoft.com/office/powerpoint/2010/main" val="18072016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46083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Will get Discrepancy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" y="546083"/>
            <a:ext cx="8596668" cy="145304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Discrepancy report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Sub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Building and Floor, Year.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report.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8F227-9C3A-49D6-85C4-286120EB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6" y="1999129"/>
            <a:ext cx="9522353" cy="1980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08E998-722B-4787-8319-BFCCC12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5" y="4159624"/>
            <a:ext cx="11494510" cy="25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57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106" y="322920"/>
            <a:ext cx="8596668" cy="493059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Depreciation/Depreciation Master?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47" y="1281952"/>
            <a:ext cx="8596668" cy="15508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Depreciation Master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Put Income Tax Act(WDV)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Put Company Act(SLM)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Save.</a:t>
            </a:r>
          </a:p>
          <a:p>
            <a:pPr>
              <a:buFont typeface="Wingdings" pitchFamily="2" charset="2"/>
              <a:buChar char="Ø"/>
            </a:pPr>
            <a:endParaRPr lang="en-IN" sz="12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24FC0-434E-43FF-BB56-92C6E541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82" y="3136572"/>
            <a:ext cx="8747760" cy="29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885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7" y="179294"/>
            <a:ext cx="8596668" cy="564776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Yearly Depreciation?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98" y="845417"/>
            <a:ext cx="8596668" cy="162261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Yearly Depreciation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Depreciation Type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financial Year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Process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2F565-5B4E-4A88-828F-4B215F3FA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98" y="3615257"/>
            <a:ext cx="8755906" cy="26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4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4" y="372430"/>
            <a:ext cx="8596668" cy="829710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Monthly Depreciation?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14" y="1363110"/>
            <a:ext cx="8596668" cy="157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Monthly Depreciation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Depreciation Type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Year and Month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the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Process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3A57A-79C9-4270-8518-08791EE05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27868"/>
            <a:ext cx="9218082" cy="23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47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2" y="365984"/>
            <a:ext cx="8596668" cy="591313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Depreciation config(CA Yearly)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6" y="1160572"/>
            <a:ext cx="8462556" cy="150308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Depreciation Config(CA Yearly)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Click on start Date of Depreciation the date to be considered as the start date of Depreciation.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Write Off Value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Drop down No of days to be considered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Click on Save</a:t>
            </a:r>
            <a:endParaRPr lang="en-IN" sz="1200" dirty="0">
              <a:solidFill>
                <a:schemeClr val="accent2"/>
              </a:solidFill>
            </a:endParaRP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25BA6-1E97-409D-B719-7BBCBECCE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1" y="2663654"/>
            <a:ext cx="10857263" cy="36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2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3" y="215153"/>
            <a:ext cx="8596668" cy="646402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Depreciation config(IT Act)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660"/>
            <a:ext cx="8596668" cy="17929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Depreciation Config(IT Act)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Click on start Date of Depreciation the date to be considered as the start date of Depreciation.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Write Off Value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Drop down No of days to be considered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Click on Save</a:t>
            </a:r>
            <a:endParaRPr lang="en-IN" sz="12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AC6FF-9D3E-4D09-90BC-01F96DA5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" y="3430807"/>
            <a:ext cx="7715026" cy="27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034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47" y="178316"/>
            <a:ext cx="9424416" cy="519953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Addition and Deletion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0400"/>
            <a:ext cx="8596668" cy="193936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the Addition and Deletion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Financial year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Asset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Asset sub group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Next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Asset ID and Click on Next.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2AFB5-78D2-4ABA-803C-2B300B31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46" y="2758903"/>
            <a:ext cx="9424417" cy="1675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4DD25-0153-4816-A8DF-17B244113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7" y="4332943"/>
            <a:ext cx="9424416" cy="21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455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141164"/>
            <a:ext cx="9643872" cy="591671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Addition and Deletion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0400"/>
            <a:ext cx="8596668" cy="193936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You get Register of Fixed assets it will be already Fully Fill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Addition /Deletion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You can Recovery Date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You can Recovery Amount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Remarks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Save 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E59AB-2BEC-4404-92DC-75EB46BC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" y="3046566"/>
            <a:ext cx="8777881" cy="31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403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7" y="364557"/>
            <a:ext cx="9509760" cy="664331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Transfer(Intra Transfer And Transfer Request)?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7" y="1043644"/>
            <a:ext cx="8596668" cy="20529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Transfer/Intra Transfer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Transfer Request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the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the Sub location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the Building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Next and Send Request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3D38A-9FD3-45BE-9969-5254FDC02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" y="3527464"/>
            <a:ext cx="9696159" cy="1475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322BC-819A-4E5D-BC37-929685B9E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" y="5017237"/>
            <a:ext cx="9696159" cy="14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493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3" y="205530"/>
            <a:ext cx="9631680" cy="81644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Transfer(Intra Transfer In Transfer Approval)?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021978"/>
            <a:ext cx="8596668" cy="10757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Transfer/Intra Transfer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Transfer Approval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Preview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C58F8-16F3-4E82-AB55-8DE9FC32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40" y="2472591"/>
            <a:ext cx="8788460" cy="28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1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B4A-63BB-431C-A70C-AF6CC135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568" y="192024"/>
            <a:ext cx="8596668" cy="585216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Geographic Master (Location)?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5B3-5FF5-4195-8B25-FD27E827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91" y="1144369"/>
            <a:ext cx="8596668" cy="290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Following are the steps. 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Geographical Master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Location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Enter the Location name and location Code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Save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Note:- You can Update or Delete Location Name and Location Code by clicking on Location Name.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F3081-B60B-456F-AEFD-FB5F2E0B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32" y="3773245"/>
            <a:ext cx="8803186" cy="26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051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251013"/>
            <a:ext cx="9363456" cy="869576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Transfer(Intra Transfer In Transfer 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6" y="1048872"/>
            <a:ext cx="8596668" cy="98611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Transfer Date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Put the Date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Transfer or Cancel</a:t>
            </a:r>
          </a:p>
          <a:p>
            <a:pPr>
              <a:buFont typeface="Wingdings" pitchFamily="2" charset="2"/>
              <a:buChar char="Ø"/>
            </a:pPr>
            <a:endParaRPr lang="en-IN" sz="12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ECFD6-3288-4101-88A4-9126E6E9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" y="2389070"/>
            <a:ext cx="10375867" cy="1703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FE93D8-FBAF-48F1-9503-D201736C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71" y="4231317"/>
            <a:ext cx="9367464" cy="164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73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71" y="192077"/>
            <a:ext cx="9233646" cy="564776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Transfer(Intra Transfer In Transfer Request)?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78" y="923207"/>
            <a:ext cx="8596668" cy="191844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Transfer/Intra Transfer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Transfer Request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the Location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the Sub location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Drop down the Building and floor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Next and Send Request.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F256C-E50B-4D20-87BE-8C662A8E9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78" y="3023282"/>
            <a:ext cx="8839999" cy="1620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FD3212-1468-450D-A592-9EFB22776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71" y="4825347"/>
            <a:ext cx="8928363" cy="16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490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82" y="341773"/>
            <a:ext cx="9424416" cy="60925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Transfer(Intra Transfer In </a:t>
            </a:r>
            <a:r>
              <a:rPr lang="en-IN" sz="2000" dirty="0" err="1">
                <a:solidFill>
                  <a:schemeClr val="accent2"/>
                </a:solidFill>
              </a:rPr>
              <a:t>Apptoval</a:t>
            </a:r>
            <a:r>
              <a:rPr lang="en-IN" sz="2000" dirty="0">
                <a:solidFill>
                  <a:schemeClr val="accent2"/>
                </a:solidFill>
              </a:rPr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6" y="1371602"/>
            <a:ext cx="8596668" cy="986116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Click on Transfer/Intra Transfer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Click on Transfer Approval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9D748-CB44-4444-8CFC-18EDCEC3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" y="2663326"/>
            <a:ext cx="8904463" cy="30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274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73" y="216952"/>
            <a:ext cx="9570720" cy="681317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Transfer(Intra Transfer In Transfer 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44" y="1035424"/>
            <a:ext cx="4723915" cy="119230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Transfer Date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Put the Date 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Click on Transfer or Cancel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ECFD6-3288-4101-88A4-9126E6E9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521805"/>
            <a:ext cx="9233647" cy="1192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FE93D8-FBAF-48F1-9503-D201736C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6" y="4167451"/>
            <a:ext cx="9233647" cy="19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360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36" y="255481"/>
            <a:ext cx="9314688" cy="660400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Transfer(Intra Transfer/Print gate pass)?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46" y="868578"/>
            <a:ext cx="8596668" cy="1086357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Click on Preview</a:t>
            </a:r>
          </a:p>
          <a:p>
            <a:pPr marL="0" indent="0">
              <a:buNone/>
            </a:pPr>
            <a:endParaRPr lang="en-IN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Get the NON Returnable  Gate Pass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9D291-DC69-48DE-9147-8AF0E35C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20" y="2180858"/>
            <a:ext cx="8494597" cy="1151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4A98E-095E-431D-B6A3-76BCC32E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0" y="3219912"/>
            <a:ext cx="8774538" cy="24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65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4" y="283330"/>
            <a:ext cx="7717536" cy="726141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Transfer(Intra Transfer/Receive Asset)?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92" y="1251496"/>
            <a:ext cx="8596668" cy="874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Click on Preview</a:t>
            </a:r>
          </a:p>
          <a:p>
            <a:pPr marL="0" indent="0">
              <a:buNone/>
            </a:pPr>
            <a:endParaRPr lang="en-IN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Get the Returnable Gate Pass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60377-F22D-4A46-8DA6-E393D833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8" y="2312196"/>
            <a:ext cx="8173660" cy="874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9608FA-B547-4B91-ACCF-78816258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8" y="3102036"/>
            <a:ext cx="8173660" cy="26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46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8264-E1B2-8947-AB09-D24FD50A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17" y="313097"/>
            <a:ext cx="8596668" cy="510988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New Ticket?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2A0A8-33DF-BC48-91BE-16E89510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824085"/>
            <a:ext cx="8596668" cy="2649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</a:rPr>
              <a:t>Request Details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Ticket Number 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Select the Requested Date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Put your Phone Number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Put your short Description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Put your Work Notes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2"/>
                </a:solidFill>
              </a:rPr>
              <a:t>Click on Submit.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57732-B30E-46B5-B792-45AE6DFF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4" y="3290265"/>
            <a:ext cx="7996518" cy="31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648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52" y="853141"/>
            <a:ext cx="8596668" cy="744071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Help/Assigned?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4" y="2078317"/>
            <a:ext cx="8596668" cy="270136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In Helpdesk assigned ticket , The ticket will be assigned to the concerning Department.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Department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Select Group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Assign to the Concerning team member from dropdown.</a:t>
            </a:r>
          </a:p>
          <a:p>
            <a:pPr>
              <a:buFont typeface="Wingdings" pitchFamily="2" charset="2"/>
              <a:buChar char="Ø"/>
            </a:pPr>
            <a:endParaRPr lang="en-IN" sz="1200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60715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30200"/>
            <a:ext cx="8596668" cy="660400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Help/In Progress Ticket?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5" y="951530"/>
            <a:ext cx="8596668" cy="14821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Once, ticket is allocated  to the Concerning team member, he / she will put the Status to In-Progress.</a:t>
            </a:r>
          </a:p>
          <a:p>
            <a:pPr marL="0" indent="0">
              <a:buNone/>
            </a:pPr>
            <a:endParaRPr lang="en-IN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And Intimate the raised issue.</a:t>
            </a:r>
          </a:p>
          <a:p>
            <a:pPr>
              <a:buFont typeface="Wingdings" pitchFamily="2" charset="2"/>
              <a:buChar char="Ø"/>
            </a:pPr>
            <a:endParaRPr lang="en-IN" sz="1200" dirty="0">
              <a:solidFill>
                <a:schemeClr val="accent2"/>
              </a:solidFill>
            </a:endParaRPr>
          </a:p>
          <a:p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63CC4-AA04-4C4A-8C43-32FCDB16C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0" y="2921348"/>
            <a:ext cx="10966728" cy="33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963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407343"/>
            <a:ext cx="8596668" cy="883574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Help/Closed?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0917"/>
            <a:ext cx="8596668" cy="1416422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Once the Issue is get Resolved by the Technical Team</a:t>
            </a:r>
          </a:p>
          <a:p>
            <a:pPr marL="0" indent="0">
              <a:buNone/>
            </a:pPr>
            <a:endParaRPr lang="en-IN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Ticket status will change to Closed.</a:t>
            </a:r>
          </a:p>
          <a:p>
            <a:pPr>
              <a:buFont typeface="Wingdings" pitchFamily="2" charset="2"/>
              <a:buChar char="Ø"/>
            </a:pPr>
            <a:endParaRPr lang="en-IN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IN" sz="1200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A05C2C-52E2-4F7E-A5A2-4EC696B8F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5" y="3429000"/>
            <a:ext cx="8211671" cy="9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4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B4A-63BB-431C-A70C-AF6CC135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132" y="200094"/>
            <a:ext cx="8596668" cy="654424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Geographic Master (Sub-Location)?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5B3-5FF5-4195-8B25-FD27E827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98049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200" dirty="0">
                <a:solidFill>
                  <a:schemeClr val="accent2"/>
                </a:solidFill>
              </a:rPr>
              <a:t>Following are the steps :-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Geographical Master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Sub-Location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Select Location Name from dropdown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Enter the Sub-Location name.</a:t>
            </a:r>
          </a:p>
          <a:p>
            <a:pPr>
              <a:buFont typeface="+mj-lt"/>
              <a:buAutoNum type="arabicPeriod"/>
            </a:pPr>
            <a:r>
              <a:rPr lang="en-IN" sz="1200" dirty="0">
                <a:solidFill>
                  <a:schemeClr val="accent2"/>
                </a:solidFill>
              </a:rPr>
              <a:t>Click on Save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398FD-5199-43A8-8E85-ACA6A313A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5" y="3348318"/>
            <a:ext cx="9275796" cy="28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80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F0D-41D9-4AE3-966B-6D8D480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271" y="286870"/>
            <a:ext cx="8596668" cy="771919"/>
          </a:xfrm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chemeClr val="accent2"/>
                </a:solidFill>
              </a:rPr>
              <a:t>How to Create Help/All Ticket?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DECD-AE52-4AAF-9014-80711137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252" y="870531"/>
            <a:ext cx="8596668" cy="1702340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This the Dashboard of Ticket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Here, All Ticket Dashboard will reflect.</a:t>
            </a:r>
          </a:p>
          <a:p>
            <a:pPr>
              <a:buFont typeface="Wingdings" pitchFamily="2" charset="2"/>
              <a:buChar char="Ø"/>
            </a:pPr>
            <a:r>
              <a:rPr lang="en-IN" sz="1200" dirty="0">
                <a:solidFill>
                  <a:schemeClr val="accent2"/>
                </a:solidFill>
              </a:rPr>
              <a:t>Likewise, New Ticket , Closed , In-progress etc.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051B1-B0CA-4B6F-925F-66924D89D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2" y="2759707"/>
            <a:ext cx="8852170" cy="305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003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539A-0127-4B4D-91A5-CDDE2663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075" y="564204"/>
            <a:ext cx="7072009" cy="1332689"/>
          </a:xfrm>
        </p:spPr>
        <p:txBody>
          <a:bodyPr>
            <a:noAutofit/>
          </a:bodyPr>
          <a:lstStyle/>
          <a:p>
            <a:pPr algn="ctr"/>
            <a:r>
              <a:rPr lang="en-IN" sz="8800" dirty="0">
                <a:solidFill>
                  <a:schemeClr val="accent2"/>
                </a:solidFill>
              </a:rPr>
              <a:t>Thank You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AF9A49-95DA-8E41-BF2F-66BB477C4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4" y="2239101"/>
            <a:ext cx="9114816" cy="3545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0FA22-4215-5BA5-D1BF-DEF1E5BA75D1}"/>
              </a:ext>
            </a:extLst>
          </p:cNvPr>
          <p:cNvSpPr txBox="1"/>
          <p:nvPr/>
        </p:nvSpPr>
        <p:spPr>
          <a:xfrm>
            <a:off x="9688750" y="6211669"/>
            <a:ext cx="309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Created by</a:t>
            </a:r>
          </a:p>
          <a:p>
            <a:r>
              <a:rPr lang="en-IN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N:Ramprasad Kulkarni</a:t>
            </a:r>
          </a:p>
          <a:p>
            <a:r>
              <a:rPr lang="en-IN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E:</a:t>
            </a:r>
            <a:r>
              <a:rPr lang="en-IN" sz="1200" b="0" i="0" dirty="0">
                <a:solidFill>
                  <a:schemeClr val="accent2">
                    <a:lumMod val="75000"/>
                  </a:schemeClr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 </a:t>
            </a:r>
            <a:r>
              <a:rPr lang="en-IN" sz="1200" b="0" i="0" u="sng" dirty="0"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ramprasad</a:t>
            </a:r>
            <a:r>
              <a:rPr lang="en-IN" sz="1200" b="0" i="0" u="sng" dirty="0">
                <a:effectLst/>
                <a:latin typeface="Poppins Medium" panose="00000600000000000000" pitchFamily="2" charset="0"/>
                <a:cs typeface="Poppins Medium" panose="000006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@hcstechno.com</a:t>
            </a:r>
            <a:endParaRPr lang="en-IN" sz="1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920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ezatlas color 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4FAFFF"/>
      </a:accent1>
      <a:accent2>
        <a:srgbClr val="2B77F8"/>
      </a:accent2>
      <a:accent3>
        <a:srgbClr val="F2A025"/>
      </a:accent3>
      <a:accent4>
        <a:srgbClr val="E76618"/>
      </a:accent4>
      <a:accent5>
        <a:srgbClr val="C42F1A"/>
      </a:accent5>
      <a:accent6>
        <a:srgbClr val="918655"/>
      </a:accent6>
      <a:hlink>
        <a:srgbClr val="FF893C"/>
      </a:hlink>
      <a:folHlink>
        <a:srgbClr val="132E4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6737F3E9C8F844911461B05831232F" ma:contentTypeVersion="8" ma:contentTypeDescription="Create a new document." ma:contentTypeScope="" ma:versionID="aa6019fb7bc179731a096a248ca5936d">
  <xsd:schema xmlns:xsd="http://www.w3.org/2001/XMLSchema" xmlns:xs="http://www.w3.org/2001/XMLSchema" xmlns:p="http://schemas.microsoft.com/office/2006/metadata/properties" xmlns:ns3="5f4e26c8-b87d-4aac-993b-cbab653465fe" xmlns:ns4="37eaab8b-a19a-4240-af6e-42b844cbf8b6" targetNamespace="http://schemas.microsoft.com/office/2006/metadata/properties" ma:root="true" ma:fieldsID="73922b4cbcbf3e9ab46899222df3beb7" ns3:_="" ns4:_="">
    <xsd:import namespace="5f4e26c8-b87d-4aac-993b-cbab653465fe"/>
    <xsd:import namespace="37eaab8b-a19a-4240-af6e-42b844cbf8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e26c8-b87d-4aac-993b-cbab653465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aab8b-a19a-4240-af6e-42b844cbf8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2B9802-C653-482A-8BDE-BC82BB90D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4e26c8-b87d-4aac-993b-cbab653465fe"/>
    <ds:schemaRef ds:uri="37eaab8b-a19a-4240-af6e-42b844cbf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2A6C99-90CD-4299-A7EB-AD7B2AE888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782279-6CD5-4E39-9E5F-26DA7D6B9BB6}">
  <ds:schemaRefs>
    <ds:schemaRef ds:uri="http://schemas.microsoft.com/office/2006/documentManagement/types"/>
    <ds:schemaRef ds:uri="http://schemas.microsoft.com/office/2006/metadata/properties"/>
    <ds:schemaRef ds:uri="37eaab8b-a19a-4240-af6e-42b844cbf8b6"/>
    <ds:schemaRef ds:uri="http://purl.org/dc/terms/"/>
    <ds:schemaRef ds:uri="http://schemas.openxmlformats.org/package/2006/metadata/core-properties"/>
    <ds:schemaRef ds:uri="http://purl.org/dc/elements/1.1/"/>
    <ds:schemaRef ds:uri="5f4e26c8-b87d-4aac-993b-cbab653465f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{966FDF9B-7743-6D45-9DE8-1686A232BB9E}tf10001060</Template>
  <TotalTime>3965</TotalTime>
  <Words>3152</Words>
  <Application>Microsoft Office PowerPoint</Application>
  <PresentationFormat>Widescreen</PresentationFormat>
  <Paragraphs>696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Calibri</vt:lpstr>
      <vt:lpstr>Poppins Medium</vt:lpstr>
      <vt:lpstr>Times New Roman</vt:lpstr>
      <vt:lpstr>Wingdings</vt:lpstr>
      <vt:lpstr>Wingdings 3</vt:lpstr>
      <vt:lpstr>Facet</vt:lpstr>
      <vt:lpstr>E-Manual </vt:lpstr>
      <vt:lpstr>How to login AMS</vt:lpstr>
      <vt:lpstr>PowerPoint Presentation</vt:lpstr>
      <vt:lpstr>PowerPoint Presentation</vt:lpstr>
      <vt:lpstr>Recently Added Assets View. </vt:lpstr>
      <vt:lpstr>How to Create Company Master?   </vt:lpstr>
      <vt:lpstr>How to create Mail Configuration Master?</vt:lpstr>
      <vt:lpstr>How to create Geographic Master (Location)?</vt:lpstr>
      <vt:lpstr>How to create Geographic Master (Sub-Location)?</vt:lpstr>
      <vt:lpstr>How to create Geographic Master (Building)?</vt:lpstr>
      <vt:lpstr>How to create Geographic Master (Floor)?</vt:lpstr>
      <vt:lpstr>How to create categories Master (Create categories)? </vt:lpstr>
      <vt:lpstr>How to create categories Master (Sub- categories)?</vt:lpstr>
      <vt:lpstr>How to create categories Master (Asset / Model)?</vt:lpstr>
      <vt:lpstr>How to create Department? </vt:lpstr>
      <vt:lpstr>How to create Assignment group? </vt:lpstr>
      <vt:lpstr>How to create Assignment group? </vt:lpstr>
      <vt:lpstr>How to Create Cost Centre?</vt:lpstr>
      <vt:lpstr>How to create Administration (User type Master)?</vt:lpstr>
      <vt:lpstr>How to create Administration (Designation Master)?</vt:lpstr>
      <vt:lpstr>How to create Administration (Employee Master)?</vt:lpstr>
      <vt:lpstr>How to Create Administration (User Permission)?  </vt:lpstr>
      <vt:lpstr>How to Create Administration (Login Provision)?</vt:lpstr>
      <vt:lpstr>How to Create Administration (Financial Year)?</vt:lpstr>
      <vt:lpstr>How to create Vendor Master?</vt:lpstr>
      <vt:lpstr>PowerPoint Presentation</vt:lpstr>
      <vt:lpstr>How to create Tax Details ?</vt:lpstr>
      <vt:lpstr>How to create Custom Tag Printing?</vt:lpstr>
      <vt:lpstr>How to create  My Assets?</vt:lpstr>
      <vt:lpstr>How to create Assets ?</vt:lpstr>
      <vt:lpstr>How to create  Invoice Entry ?</vt:lpstr>
      <vt:lpstr>How to create  Add store ?</vt:lpstr>
      <vt:lpstr>How to create  Add store ?</vt:lpstr>
      <vt:lpstr>How to create Tag Printing ?</vt:lpstr>
      <vt:lpstr>How to create Edit Asset ?</vt:lpstr>
      <vt:lpstr>How to create Allocate?</vt:lpstr>
      <vt:lpstr>How to create De allocate?</vt:lpstr>
      <vt:lpstr>How to Create Damaged Assets?</vt:lpstr>
      <vt:lpstr>How to Create Link Accessories?</vt:lpstr>
      <vt:lpstr>How to Create Delink Accessories ?</vt:lpstr>
      <vt:lpstr>How to Create Approve Damaged Assets?</vt:lpstr>
      <vt:lpstr>How to do Scanning?</vt:lpstr>
      <vt:lpstr>How to Create Dash Board(Hardware Status)?</vt:lpstr>
      <vt:lpstr>How to Create Complete stock?</vt:lpstr>
      <vt:lpstr>How will get Category Wise Asset Details? </vt:lpstr>
      <vt:lpstr>How will get Sub Group Wise Asset Details? </vt:lpstr>
      <vt:lpstr>How will get  Asset Status? </vt:lpstr>
      <vt:lpstr>How will get Location Wise IT Asset Details? </vt:lpstr>
      <vt:lpstr>How will get Transfer? </vt:lpstr>
      <vt:lpstr>How will get Help disk? </vt:lpstr>
      <vt:lpstr>How will get AMC/Warranty? </vt:lpstr>
      <vt:lpstr>How to generate master assets report?</vt:lpstr>
      <vt:lpstr>How to generate assets status report?</vt:lpstr>
      <vt:lpstr>How to generate Invoice assets report?</vt:lpstr>
      <vt:lpstr>How to generate Employee wise report?</vt:lpstr>
      <vt:lpstr>How to generate Transfer Request Reports?</vt:lpstr>
      <vt:lpstr>How to generate Transfer Approval Reports?</vt:lpstr>
      <vt:lpstr>How to generate Transfer Reports?</vt:lpstr>
      <vt:lpstr>How to generate Transfer Receive Reports?</vt:lpstr>
      <vt:lpstr>How Will get Accessory/Software History Reports?</vt:lpstr>
      <vt:lpstr>How Will get Asset History Reports?</vt:lpstr>
      <vt:lpstr>How Will get Financial year/Monthly Reports?</vt:lpstr>
      <vt:lpstr>How Will get Yearly FA/IT Reports?</vt:lpstr>
      <vt:lpstr>How Will get Procurement Type Reports?</vt:lpstr>
      <vt:lpstr>How Will get Assets Disposed Reports?</vt:lpstr>
      <vt:lpstr>How Will get Consolidated (CA) Reports?</vt:lpstr>
      <vt:lpstr>How Will get Consolidated (IT) Reports?</vt:lpstr>
      <vt:lpstr>How Will get AMC/Warranty Reports?</vt:lpstr>
      <vt:lpstr>How Will get Lease Reports?</vt:lpstr>
      <vt:lpstr>How Will get Discrepancy Reports?</vt:lpstr>
      <vt:lpstr>How to Create Depreciation/Depreciation Master?</vt:lpstr>
      <vt:lpstr>How to Create Yearly Depreciation?</vt:lpstr>
      <vt:lpstr>How to Create Monthly Depreciation?</vt:lpstr>
      <vt:lpstr>How to Create Depreciation config(CA Yearly) ?</vt:lpstr>
      <vt:lpstr>How to Create Depreciation config(IT Act) ?</vt:lpstr>
      <vt:lpstr>How to Create Addition and Deletion ?</vt:lpstr>
      <vt:lpstr>How to Create Addition and Deletion ?</vt:lpstr>
      <vt:lpstr>How to Create Transfer(Intra Transfer And Transfer Request)?</vt:lpstr>
      <vt:lpstr>How to Create Transfer(Intra Transfer In Transfer Approval)?</vt:lpstr>
      <vt:lpstr>How to Create Transfer(Intra Transfer In Transfer )?</vt:lpstr>
      <vt:lpstr>How to Create Transfer(Intra Transfer In Transfer Request)?</vt:lpstr>
      <vt:lpstr>How to Create Transfer(Intra Transfer In Apptoval)?</vt:lpstr>
      <vt:lpstr>How to Create Transfer(Intra Transfer In Transfer )?</vt:lpstr>
      <vt:lpstr>How to Create Transfer(Intra Transfer/Print gate pass)?</vt:lpstr>
      <vt:lpstr>How to Create Transfer(Intra Transfer/Receive Asset)?</vt:lpstr>
      <vt:lpstr>How to Create New Ticket?</vt:lpstr>
      <vt:lpstr>How to Create Help/Assigned?</vt:lpstr>
      <vt:lpstr>How to Create Help/In Progress Ticket?</vt:lpstr>
      <vt:lpstr>How to Create Help/Closed?</vt:lpstr>
      <vt:lpstr>How to Create Help/All Ticket?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ramprasad kulkarni</dc:creator>
  <cp:lastModifiedBy>ramprasad kulkarni</cp:lastModifiedBy>
  <cp:revision>100</cp:revision>
  <dcterms:created xsi:type="dcterms:W3CDTF">2022-02-28T09:25:45Z</dcterms:created>
  <dcterms:modified xsi:type="dcterms:W3CDTF">2022-06-08T07:35:17Z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0x010100DC6737F3E9C8F844911461B05831232F</vt:lpwstr>
  </property>
</Properties>
</file>